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0"/>
  </p:notesMasterIdLst>
  <p:sldIdLst>
    <p:sldId id="5658" r:id="rId2"/>
    <p:sldId id="5956" r:id="rId3"/>
    <p:sldId id="5959" r:id="rId4"/>
    <p:sldId id="5960" r:id="rId5"/>
    <p:sldId id="5961" r:id="rId6"/>
    <p:sldId id="5962" r:id="rId7"/>
    <p:sldId id="5963" r:id="rId8"/>
    <p:sldId id="5707" r:id="rId9"/>
  </p:sldIdLst>
  <p:sldSz cx="12192000" cy="6858000"/>
  <p:notesSz cx="6797675"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00FF"/>
    <a:srgbClr val="95B3D7"/>
    <a:srgbClr val="1EFF19"/>
    <a:srgbClr val="D9D9D9"/>
    <a:srgbClr val="DCDCDC"/>
    <a:srgbClr val="EBF1DE"/>
    <a:srgbClr val="C6D9F1"/>
    <a:srgbClr val="FFC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01233-8E07-49CB-B92E-08EC9C2E4D49}" v="29" dt="2023-05-23T16:27:31.673"/>
    <p1510:client id="{F81D1638-FF59-42E6-860E-394D9D8D9AFA}" v="582" dt="2023-05-24T04:08:43.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250" autoAdjust="0"/>
  </p:normalViewPr>
  <p:slideViewPr>
    <p:cSldViewPr snapToGrid="0">
      <p:cViewPr varScale="1">
        <p:scale>
          <a:sx n="107" d="100"/>
          <a:sy n="107" d="100"/>
        </p:scale>
        <p:origin x="912" y="1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D40945-4972-405D-816B-518135A36BC2}"/>
              </a:ext>
            </a:extLst>
          </p:cNvPr>
          <p:cNvSpPr>
            <a:spLocks noGrp="1"/>
          </p:cNvSpPr>
          <p:nvPr>
            <p:ph type="hdr" sz="quarter"/>
          </p:nvPr>
        </p:nvSpPr>
        <p:spPr>
          <a:xfrm>
            <a:off x="1" y="0"/>
            <a:ext cx="2945979" cy="497928"/>
          </a:xfrm>
          <a:prstGeom prst="rect">
            <a:avLst/>
          </a:prstGeom>
        </p:spPr>
        <p:txBody>
          <a:bodyPr vert="horz" lIns="95598" tIns="47800" rIns="95598" bIns="47800"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216F1B7C-1685-4A95-B24D-48D76A509843}"/>
              </a:ext>
            </a:extLst>
          </p:cNvPr>
          <p:cNvSpPr>
            <a:spLocks noGrp="1"/>
          </p:cNvSpPr>
          <p:nvPr>
            <p:ph type="dt" idx="1"/>
          </p:nvPr>
        </p:nvSpPr>
        <p:spPr>
          <a:xfrm>
            <a:off x="3850097" y="0"/>
            <a:ext cx="2945979" cy="497928"/>
          </a:xfrm>
          <a:prstGeom prst="rect">
            <a:avLst/>
          </a:prstGeom>
        </p:spPr>
        <p:txBody>
          <a:bodyPr vert="horz" lIns="95598" tIns="47800" rIns="95598" bIns="47800" rtlCol="0"/>
          <a:lstStyle>
            <a:lvl1pPr algn="r" eaLnBrk="1" fontAlgn="auto" hangingPunct="1">
              <a:spcBef>
                <a:spcPts val="0"/>
              </a:spcBef>
              <a:spcAft>
                <a:spcPts val="0"/>
              </a:spcAft>
              <a:defRPr sz="1300">
                <a:latin typeface="+mn-lt"/>
              </a:defRPr>
            </a:lvl1pPr>
          </a:lstStyle>
          <a:p>
            <a:pPr>
              <a:defRPr/>
            </a:pPr>
            <a:fld id="{673AE6B5-AB7E-43D9-8DCF-B20AD0565C66}" type="datetimeFigureOut">
              <a:rPr lang="en-US"/>
              <a:pPr>
                <a:defRPr/>
              </a:pPr>
              <a:t>4/16/2024</a:t>
            </a:fld>
            <a:endParaRPr lang="en-US"/>
          </a:p>
        </p:txBody>
      </p:sp>
      <p:sp>
        <p:nvSpPr>
          <p:cNvPr id="4" name="Slide Image Placeholder 3">
            <a:extLst>
              <a:ext uri="{FF2B5EF4-FFF2-40B4-BE49-F238E27FC236}">
                <a16:creationId xmlns:a16="http://schemas.microsoft.com/office/drawing/2014/main" id="{FD2CB817-0605-461B-BC8A-93D951654D9D}"/>
              </a:ext>
            </a:extLst>
          </p:cNvPr>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5598" tIns="47800" rIns="95598" bIns="47800" rtlCol="0" anchor="ctr"/>
          <a:lstStyle/>
          <a:p>
            <a:pPr lvl="0"/>
            <a:endParaRPr lang="en-US" noProof="0"/>
          </a:p>
        </p:txBody>
      </p:sp>
      <p:sp>
        <p:nvSpPr>
          <p:cNvPr id="5" name="Notes Placeholder 4">
            <a:extLst>
              <a:ext uri="{FF2B5EF4-FFF2-40B4-BE49-F238E27FC236}">
                <a16:creationId xmlns:a16="http://schemas.microsoft.com/office/drawing/2014/main" id="{9E0C7AA1-204C-4E0A-9BB8-B6D942CDBB74}"/>
              </a:ext>
            </a:extLst>
          </p:cNvPr>
          <p:cNvSpPr>
            <a:spLocks noGrp="1"/>
          </p:cNvSpPr>
          <p:nvPr>
            <p:ph type="body" sz="quarter" idx="3"/>
          </p:nvPr>
        </p:nvSpPr>
        <p:spPr>
          <a:xfrm>
            <a:off x="680089" y="4778188"/>
            <a:ext cx="5437500" cy="3908411"/>
          </a:xfrm>
          <a:prstGeom prst="rect">
            <a:avLst/>
          </a:prstGeom>
        </p:spPr>
        <p:txBody>
          <a:bodyPr vert="horz" lIns="95598" tIns="47800" rIns="95598" bIns="4780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6F1AA42-A833-42B3-8188-2603344A2FA2}"/>
              </a:ext>
            </a:extLst>
          </p:cNvPr>
          <p:cNvSpPr>
            <a:spLocks noGrp="1"/>
          </p:cNvSpPr>
          <p:nvPr>
            <p:ph type="ftr" sz="quarter" idx="4"/>
          </p:nvPr>
        </p:nvSpPr>
        <p:spPr>
          <a:xfrm>
            <a:off x="1" y="9430297"/>
            <a:ext cx="2945979" cy="497928"/>
          </a:xfrm>
          <a:prstGeom prst="rect">
            <a:avLst/>
          </a:prstGeom>
        </p:spPr>
        <p:txBody>
          <a:bodyPr vert="horz" lIns="95598" tIns="47800" rIns="95598" bIns="47800"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B6B5326-2DF2-46CF-9673-B5C5385CF29B}"/>
              </a:ext>
            </a:extLst>
          </p:cNvPr>
          <p:cNvSpPr>
            <a:spLocks noGrp="1"/>
          </p:cNvSpPr>
          <p:nvPr>
            <p:ph type="sldNum" sz="quarter" idx="5"/>
          </p:nvPr>
        </p:nvSpPr>
        <p:spPr>
          <a:xfrm>
            <a:off x="3850097" y="9430297"/>
            <a:ext cx="2945979" cy="497928"/>
          </a:xfrm>
          <a:prstGeom prst="rect">
            <a:avLst/>
          </a:prstGeom>
        </p:spPr>
        <p:txBody>
          <a:bodyPr vert="horz" wrap="square" lIns="95598" tIns="47800" rIns="95598" bIns="47800" numCol="1" anchor="b" anchorCtr="0" compatLnSpc="1">
            <a:prstTxWarp prst="textNoShape">
              <a:avLst/>
            </a:prstTxWarp>
          </a:bodyPr>
          <a:lstStyle>
            <a:lvl1pPr algn="r" eaLnBrk="1" hangingPunct="1">
              <a:defRPr sz="1300"/>
            </a:lvl1pPr>
          </a:lstStyle>
          <a:p>
            <a:fld id="{701DFCA3-2DC1-4AE6-917E-5FC8240F735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DFCA3-2DC1-4AE6-917E-5FC8240F7350}" type="slidenum">
              <a:rPr lang="en-US" altLang="en-US" smtClean="0"/>
              <a:pPr/>
              <a:t>2</a:t>
            </a:fld>
            <a:endParaRPr lang="en-US" altLang="en-US"/>
          </a:p>
        </p:txBody>
      </p:sp>
    </p:spTree>
    <p:extLst>
      <p:ext uri="{BB962C8B-B14F-4D97-AF65-F5344CB8AC3E}">
        <p14:creationId xmlns:p14="http://schemas.microsoft.com/office/powerpoint/2010/main" val="114108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DFCA3-2DC1-4AE6-917E-5FC8240F7350}" type="slidenum">
              <a:rPr lang="en-US" altLang="en-US" smtClean="0"/>
              <a:pPr/>
              <a:t>3</a:t>
            </a:fld>
            <a:endParaRPr lang="en-US" altLang="en-US"/>
          </a:p>
        </p:txBody>
      </p:sp>
    </p:spTree>
    <p:extLst>
      <p:ext uri="{BB962C8B-B14F-4D97-AF65-F5344CB8AC3E}">
        <p14:creationId xmlns:p14="http://schemas.microsoft.com/office/powerpoint/2010/main" val="193033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DFCA3-2DC1-4AE6-917E-5FC8240F7350}" type="slidenum">
              <a:rPr lang="en-US" altLang="en-US" smtClean="0"/>
              <a:pPr/>
              <a:t>4</a:t>
            </a:fld>
            <a:endParaRPr lang="en-US" altLang="en-US"/>
          </a:p>
        </p:txBody>
      </p:sp>
    </p:spTree>
    <p:extLst>
      <p:ext uri="{BB962C8B-B14F-4D97-AF65-F5344CB8AC3E}">
        <p14:creationId xmlns:p14="http://schemas.microsoft.com/office/powerpoint/2010/main" val="217556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DFCA3-2DC1-4AE6-917E-5FC8240F7350}" type="slidenum">
              <a:rPr lang="en-US" altLang="en-US" smtClean="0"/>
              <a:pPr/>
              <a:t>5</a:t>
            </a:fld>
            <a:endParaRPr lang="en-US" altLang="en-US"/>
          </a:p>
        </p:txBody>
      </p:sp>
    </p:spTree>
    <p:extLst>
      <p:ext uri="{BB962C8B-B14F-4D97-AF65-F5344CB8AC3E}">
        <p14:creationId xmlns:p14="http://schemas.microsoft.com/office/powerpoint/2010/main" val="179341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DFCA3-2DC1-4AE6-917E-5FC8240F7350}" type="slidenum">
              <a:rPr lang="en-US" altLang="en-US" smtClean="0"/>
              <a:pPr/>
              <a:t>6</a:t>
            </a:fld>
            <a:endParaRPr lang="en-US" altLang="en-US"/>
          </a:p>
        </p:txBody>
      </p:sp>
    </p:spTree>
    <p:extLst>
      <p:ext uri="{BB962C8B-B14F-4D97-AF65-F5344CB8AC3E}">
        <p14:creationId xmlns:p14="http://schemas.microsoft.com/office/powerpoint/2010/main" val="30311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DFCA3-2DC1-4AE6-917E-5FC8240F7350}" type="slidenum">
              <a:rPr lang="en-US" altLang="en-US" smtClean="0"/>
              <a:pPr/>
              <a:t>7</a:t>
            </a:fld>
            <a:endParaRPr lang="en-US" altLang="en-US"/>
          </a:p>
        </p:txBody>
      </p:sp>
    </p:spTree>
    <p:extLst>
      <p:ext uri="{BB962C8B-B14F-4D97-AF65-F5344CB8AC3E}">
        <p14:creationId xmlns:p14="http://schemas.microsoft.com/office/powerpoint/2010/main" val="126768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1DFCA3-2DC1-4AE6-917E-5FC8240F7350}" type="slidenum">
              <a:rPr lang="en-US" altLang="en-US" smtClean="0"/>
              <a:pPr/>
              <a:t>8</a:t>
            </a:fld>
            <a:endParaRPr lang="en-US" altLang="en-US"/>
          </a:p>
        </p:txBody>
      </p:sp>
    </p:spTree>
    <p:extLst>
      <p:ext uri="{BB962C8B-B14F-4D97-AF65-F5344CB8AC3E}">
        <p14:creationId xmlns:p14="http://schemas.microsoft.com/office/powerpoint/2010/main" val="27251932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2490E2E4-35DF-4694-8436-313D00317E25}"/>
              </a:ext>
            </a:extLst>
          </p:cNvPr>
          <p:cNvSpPr>
            <a:spLocks noChangeArrowheads="1"/>
          </p:cNvSpPr>
          <p:nvPr/>
        </p:nvSpPr>
        <p:spPr bwMode="auto">
          <a:xfrm>
            <a:off x="1588" y="0"/>
            <a:ext cx="12190412" cy="6856413"/>
          </a:xfrm>
          <a:prstGeom prst="rect">
            <a:avLst/>
          </a:prstGeom>
          <a:blipFill dpi="0" rotWithShape="1">
            <a:blip r:embed="rId2"/>
            <a:srcRect/>
            <a:stretch>
              <a:fillRect/>
            </a:stretch>
          </a:blipFill>
          <a:ln>
            <a:noFill/>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1092">
              <a:latin typeface="Calibri" panose="020F0502020204030204" pitchFamily="34" charset="0"/>
            </a:endParaRPr>
          </a:p>
        </p:txBody>
      </p:sp>
      <p:sp>
        <p:nvSpPr>
          <p:cNvPr id="5" name="bk object 17">
            <a:extLst>
              <a:ext uri="{FF2B5EF4-FFF2-40B4-BE49-F238E27FC236}">
                <a16:creationId xmlns:a16="http://schemas.microsoft.com/office/drawing/2014/main" id="{019F2ADC-9321-446E-9E73-20F59CC5480A}"/>
              </a:ext>
            </a:extLst>
          </p:cNvPr>
          <p:cNvSpPr>
            <a:spLocks noChangeArrowheads="1"/>
          </p:cNvSpPr>
          <p:nvPr/>
        </p:nvSpPr>
        <p:spPr bwMode="auto">
          <a:xfrm>
            <a:off x="0" y="0"/>
            <a:ext cx="10233025" cy="6856413"/>
          </a:xfrm>
          <a:prstGeom prst="rect">
            <a:avLst/>
          </a:prstGeom>
          <a:blipFill dpi="0" rotWithShape="1">
            <a:blip r:embed="rId3"/>
            <a:srcRect/>
            <a:stretch>
              <a:fillRect/>
            </a:stretch>
          </a:blipFill>
          <a:ln>
            <a:noFill/>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1092">
              <a:latin typeface="Calibri" panose="020F0502020204030204" pitchFamily="34" charset="0"/>
            </a:endParaRPr>
          </a:p>
        </p:txBody>
      </p:sp>
      <p:sp>
        <p:nvSpPr>
          <p:cNvPr id="6" name="bk object 18">
            <a:extLst>
              <a:ext uri="{FF2B5EF4-FFF2-40B4-BE49-F238E27FC236}">
                <a16:creationId xmlns:a16="http://schemas.microsoft.com/office/drawing/2014/main" id="{1C959A96-29A7-4409-AA69-FC8E92A1E0CA}"/>
              </a:ext>
            </a:extLst>
          </p:cNvPr>
          <p:cNvSpPr>
            <a:spLocks/>
          </p:cNvSpPr>
          <p:nvPr/>
        </p:nvSpPr>
        <p:spPr bwMode="auto">
          <a:xfrm>
            <a:off x="0" y="6756400"/>
            <a:ext cx="12192000" cy="100013"/>
          </a:xfrm>
          <a:custGeom>
            <a:avLst/>
            <a:gdLst>
              <a:gd name="T0" fmla="*/ 0 w 20104100"/>
              <a:gd name="T1" fmla="*/ 150919 h 165734"/>
              <a:gd name="T2" fmla="*/ 20104099 w 20104100"/>
              <a:gd name="T3" fmla="*/ 150919 h 165734"/>
              <a:gd name="T4" fmla="*/ 20104099 w 20104100"/>
              <a:gd name="T5" fmla="*/ 0 h 165734"/>
              <a:gd name="T6" fmla="*/ 0 w 20104100"/>
              <a:gd name="T7" fmla="*/ 0 h 165734"/>
              <a:gd name="T8" fmla="*/ 0 w 20104100"/>
              <a:gd name="T9" fmla="*/ 150919 h 1657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4100" h="165734">
                <a:moveTo>
                  <a:pt x="0" y="165460"/>
                </a:moveTo>
                <a:lnTo>
                  <a:pt x="20104099" y="165460"/>
                </a:lnTo>
                <a:lnTo>
                  <a:pt x="20104099" y="0"/>
                </a:lnTo>
                <a:lnTo>
                  <a:pt x="0" y="0"/>
                </a:lnTo>
                <a:lnTo>
                  <a:pt x="0" y="165460"/>
                </a:lnTo>
                <a:close/>
              </a:path>
            </a:pathLst>
          </a:custGeom>
          <a:solidFill>
            <a:srgbClr val="005A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7" name="bk object 19">
            <a:extLst>
              <a:ext uri="{FF2B5EF4-FFF2-40B4-BE49-F238E27FC236}">
                <a16:creationId xmlns:a16="http://schemas.microsoft.com/office/drawing/2014/main" id="{8919E458-845D-4270-B199-4D06C0FE691F}"/>
              </a:ext>
            </a:extLst>
          </p:cNvPr>
          <p:cNvSpPr>
            <a:spLocks/>
          </p:cNvSpPr>
          <p:nvPr/>
        </p:nvSpPr>
        <p:spPr bwMode="auto">
          <a:xfrm>
            <a:off x="7635875" y="6184900"/>
            <a:ext cx="4556125" cy="571500"/>
          </a:xfrm>
          <a:custGeom>
            <a:avLst/>
            <a:gdLst>
              <a:gd name="T0" fmla="*/ 7496894 w 7512684"/>
              <a:gd name="T1" fmla="*/ 0 h 942975"/>
              <a:gd name="T2" fmla="*/ 992540 w 7512684"/>
              <a:gd name="T3" fmla="*/ 0 h 942975"/>
              <a:gd name="T4" fmla="*/ 0 w 7512684"/>
              <a:gd name="T5" fmla="*/ 942379 h 942975"/>
              <a:gd name="T6" fmla="*/ 7496894 w 7512684"/>
              <a:gd name="T7" fmla="*/ 942379 h 942975"/>
              <a:gd name="T8" fmla="*/ 7496894 w 7512684"/>
              <a:gd name="T9" fmla="*/ 0 h 9429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2684" h="942975">
                <a:moveTo>
                  <a:pt x="7512095" y="0"/>
                </a:moveTo>
                <a:lnTo>
                  <a:pt x="994556" y="0"/>
                </a:lnTo>
                <a:lnTo>
                  <a:pt x="0" y="942379"/>
                </a:lnTo>
                <a:lnTo>
                  <a:pt x="7512095" y="942379"/>
                </a:lnTo>
                <a:lnTo>
                  <a:pt x="7512095" y="0"/>
                </a:lnTo>
                <a:close/>
              </a:path>
            </a:pathLst>
          </a:custGeom>
          <a:solidFill>
            <a:srgbClr val="005A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8" name="bk object 20">
            <a:extLst>
              <a:ext uri="{FF2B5EF4-FFF2-40B4-BE49-F238E27FC236}">
                <a16:creationId xmlns:a16="http://schemas.microsoft.com/office/drawing/2014/main" id="{38F180D5-AC78-4855-B29E-4DE427348C64}"/>
              </a:ext>
            </a:extLst>
          </p:cNvPr>
          <p:cNvSpPr>
            <a:spLocks/>
          </p:cNvSpPr>
          <p:nvPr/>
        </p:nvSpPr>
        <p:spPr bwMode="auto">
          <a:xfrm>
            <a:off x="8589963" y="6389688"/>
            <a:ext cx="1071562" cy="200025"/>
          </a:xfrm>
          <a:custGeom>
            <a:avLst/>
            <a:gdLst>
              <a:gd name="T0" fmla="*/ 1164619 w 1767205"/>
              <a:gd name="T1" fmla="*/ 201355 h 331470"/>
              <a:gd name="T2" fmla="*/ 1311152 w 1767205"/>
              <a:gd name="T3" fmla="*/ 278810 h 331470"/>
              <a:gd name="T4" fmla="*/ 1230834 w 1767205"/>
              <a:gd name="T5" fmla="*/ 225204 h 331470"/>
              <a:gd name="T6" fmla="*/ 1268046 w 1767205"/>
              <a:gd name="T7" fmla="*/ 115356 h 331470"/>
              <a:gd name="T8" fmla="*/ 1268195 w 1767205"/>
              <a:gd name="T9" fmla="*/ 69940 h 331470"/>
              <a:gd name="T10" fmla="*/ 1317318 w 1767205"/>
              <a:gd name="T11" fmla="*/ 178118 h 331470"/>
              <a:gd name="T12" fmla="*/ 1365192 w 1767205"/>
              <a:gd name="T13" fmla="*/ 222472 h 331470"/>
              <a:gd name="T14" fmla="*/ 1356416 w 1767205"/>
              <a:gd name="T15" fmla="*/ 115356 h 331470"/>
              <a:gd name="T16" fmla="*/ 1612655 w 1767205"/>
              <a:gd name="T17" fmla="*/ 221479 h 331470"/>
              <a:gd name="T18" fmla="*/ 1785166 w 1767205"/>
              <a:gd name="T19" fmla="*/ 241298 h 331470"/>
              <a:gd name="T20" fmla="*/ 1794029 w 1767205"/>
              <a:gd name="T21" fmla="*/ 157870 h 331470"/>
              <a:gd name="T22" fmla="*/ 1774161 w 1767205"/>
              <a:gd name="T23" fmla="*/ 101087 h 331470"/>
              <a:gd name="T24" fmla="*/ 1734209 w 1767205"/>
              <a:gd name="T25" fmla="*/ 231077 h 331470"/>
              <a:gd name="T26" fmla="*/ 1795133 w 1767205"/>
              <a:gd name="T27" fmla="*/ 218820 h 331470"/>
              <a:gd name="T28" fmla="*/ 1743210 w 1767205"/>
              <a:gd name="T29" fmla="*/ 157870 h 331470"/>
              <a:gd name="T30" fmla="*/ 1399664 w 1767205"/>
              <a:gd name="T31" fmla="*/ 278324 h 331470"/>
              <a:gd name="T32" fmla="*/ 1493867 w 1767205"/>
              <a:gd name="T33" fmla="*/ 116043 h 331470"/>
              <a:gd name="T34" fmla="*/ 1450628 w 1767205"/>
              <a:gd name="T35" fmla="*/ 76207 h 331470"/>
              <a:gd name="T36" fmla="*/ 1528639 w 1767205"/>
              <a:gd name="T37" fmla="*/ 278324 h 331470"/>
              <a:gd name="T38" fmla="*/ 1515589 w 1767205"/>
              <a:gd name="T39" fmla="*/ 70251 h 331470"/>
              <a:gd name="T40" fmla="*/ 1573701 w 1767205"/>
              <a:gd name="T41" fmla="*/ 102037 h 331470"/>
              <a:gd name="T42" fmla="*/ 956630 w 1767205"/>
              <a:gd name="T43" fmla="*/ 5840 h 331470"/>
              <a:gd name="T44" fmla="*/ 1050895 w 1767205"/>
              <a:gd name="T45" fmla="*/ 115579 h 331470"/>
              <a:gd name="T46" fmla="*/ 1135306 w 1767205"/>
              <a:gd name="T47" fmla="*/ 115579 h 331470"/>
              <a:gd name="T48" fmla="*/ 1138899 w 1767205"/>
              <a:gd name="T49" fmla="*/ 278324 h 331470"/>
              <a:gd name="T50" fmla="*/ 1009934 w 1767205"/>
              <a:gd name="T51" fmla="*/ 102489 h 331470"/>
              <a:gd name="T52" fmla="*/ 736450 w 1767205"/>
              <a:gd name="T53" fmla="*/ 339147 h 331470"/>
              <a:gd name="T54" fmla="*/ 831358 w 1767205"/>
              <a:gd name="T55" fmla="*/ 240172 h 331470"/>
              <a:gd name="T56" fmla="*/ 811340 w 1767205"/>
              <a:gd name="T57" fmla="*/ 121303 h 331470"/>
              <a:gd name="T58" fmla="*/ 787937 w 1767205"/>
              <a:gd name="T59" fmla="*/ 101631 h 331470"/>
              <a:gd name="T60" fmla="*/ 814685 w 1767205"/>
              <a:gd name="T61" fmla="*/ 275546 h 331470"/>
              <a:gd name="T62" fmla="*/ 899614 w 1767205"/>
              <a:gd name="T63" fmla="*/ 264809 h 331470"/>
              <a:gd name="T64" fmla="*/ 873711 w 1767205"/>
              <a:gd name="T65" fmla="*/ 151936 h 331470"/>
              <a:gd name="T66" fmla="*/ 920431 w 1767205"/>
              <a:gd name="T67" fmla="*/ 235455 h 331470"/>
              <a:gd name="T68" fmla="*/ 926044 w 1767205"/>
              <a:gd name="T69" fmla="*/ 136221 h 331470"/>
              <a:gd name="T70" fmla="*/ 908648 w 1767205"/>
              <a:gd name="T71" fmla="*/ 101631 h 331470"/>
              <a:gd name="T72" fmla="*/ 643772 w 1767205"/>
              <a:gd name="T73" fmla="*/ 117669 h 331470"/>
              <a:gd name="T74" fmla="*/ 634756 w 1767205"/>
              <a:gd name="T75" fmla="*/ 150812 h 331470"/>
              <a:gd name="T76" fmla="*/ 529598 w 1767205"/>
              <a:gd name="T77" fmla="*/ 236719 h 331470"/>
              <a:gd name="T78" fmla="*/ 654123 w 1767205"/>
              <a:gd name="T79" fmla="*/ 259736 h 331470"/>
              <a:gd name="T80" fmla="*/ 582636 w 1767205"/>
              <a:gd name="T81" fmla="*/ 230691 h 331470"/>
              <a:gd name="T82" fmla="*/ 647400 w 1767205"/>
              <a:gd name="T83" fmla="*/ 180566 h 331470"/>
              <a:gd name="T84" fmla="*/ 708422 w 1767205"/>
              <a:gd name="T85" fmla="*/ 259736 h 331470"/>
              <a:gd name="T86" fmla="*/ 708422 w 1767205"/>
              <a:gd name="T87" fmla="*/ 259736 h 331470"/>
              <a:gd name="T88" fmla="*/ 652720 w 1767205"/>
              <a:gd name="T89" fmla="*/ 193687 h 331470"/>
              <a:gd name="T90" fmla="*/ 708422 w 1767205"/>
              <a:gd name="T91" fmla="*/ 177636 h 331470"/>
              <a:gd name="T92" fmla="*/ 586627 w 1767205"/>
              <a:gd name="T93" fmla="*/ 130162 h 331470"/>
              <a:gd name="T94" fmla="*/ 687030 w 1767205"/>
              <a:gd name="T95" fmla="*/ 90009 h 331470"/>
              <a:gd name="T96" fmla="*/ 372172 w 1767205"/>
              <a:gd name="T97" fmla="*/ 273856 h 331470"/>
              <a:gd name="T98" fmla="*/ 498498 w 1767205"/>
              <a:gd name="T99" fmla="*/ 111489 h 331470"/>
              <a:gd name="T100" fmla="*/ 413282 w 1767205"/>
              <a:gd name="T101" fmla="*/ 111489 h 331470"/>
              <a:gd name="T102" fmla="*/ 501249 w 1767205"/>
              <a:gd name="T103" fmla="*/ 133534 h 331470"/>
              <a:gd name="T104" fmla="*/ 370819 w 1767205"/>
              <a:gd name="T105" fmla="*/ 101042 h 331470"/>
              <a:gd name="T106" fmla="*/ 469376 w 1767205"/>
              <a:gd name="T107" fmla="*/ 73634 h 331470"/>
              <a:gd name="T108" fmla="*/ 278650 w 1767205"/>
              <a:gd name="T109" fmla="*/ 275925 h 331470"/>
              <a:gd name="T110" fmla="*/ 278650 w 1767205"/>
              <a:gd name="T111" fmla="*/ 0 h 331470"/>
              <a:gd name="T112" fmla="*/ 100648 w 1767205"/>
              <a:gd name="T113" fmla="*/ 207281 h 331470"/>
              <a:gd name="T114" fmla="*/ 199434 w 1767205"/>
              <a:gd name="T115" fmla="*/ 73603 h 3314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67205" h="331470">
                <a:moveTo>
                  <a:pt x="1246517" y="68353"/>
                </a:moveTo>
                <a:lnTo>
                  <a:pt x="1203405" y="75699"/>
                </a:lnTo>
                <a:lnTo>
                  <a:pt x="1170707" y="97651"/>
                </a:lnTo>
                <a:lnTo>
                  <a:pt x="1149924" y="131367"/>
                </a:lnTo>
                <a:lnTo>
                  <a:pt x="1142970" y="174287"/>
                </a:lnTo>
                <a:lnTo>
                  <a:pt x="1144711" y="196789"/>
                </a:lnTo>
                <a:lnTo>
                  <a:pt x="1158594" y="234838"/>
                </a:lnTo>
                <a:lnTo>
                  <a:pt x="1185914" y="263248"/>
                </a:lnTo>
                <a:lnTo>
                  <a:pt x="1223824" y="277903"/>
                </a:lnTo>
                <a:lnTo>
                  <a:pt x="1246517" y="279729"/>
                </a:lnTo>
                <a:lnTo>
                  <a:pt x="1268887" y="277903"/>
                </a:lnTo>
                <a:lnTo>
                  <a:pt x="1288740" y="272486"/>
                </a:lnTo>
                <a:lnTo>
                  <a:pt x="1306193" y="263491"/>
                </a:lnTo>
                <a:lnTo>
                  <a:pt x="1321226" y="250966"/>
                </a:lnTo>
                <a:lnTo>
                  <a:pt x="1333252" y="235448"/>
                </a:lnTo>
                <a:lnTo>
                  <a:pt x="1246370" y="235448"/>
                </a:lnTo>
                <a:lnTo>
                  <a:pt x="1225063" y="231609"/>
                </a:lnTo>
                <a:lnTo>
                  <a:pt x="1209795" y="220096"/>
                </a:lnTo>
                <a:lnTo>
                  <a:pt x="1200606" y="200917"/>
                </a:lnTo>
                <a:lnTo>
                  <a:pt x="1197534" y="174078"/>
                </a:lnTo>
                <a:lnTo>
                  <a:pt x="1200606" y="147209"/>
                </a:lnTo>
                <a:lnTo>
                  <a:pt x="1209795" y="128044"/>
                </a:lnTo>
                <a:lnTo>
                  <a:pt x="1225063" y="116562"/>
                </a:lnTo>
                <a:lnTo>
                  <a:pt x="1246370" y="112740"/>
                </a:lnTo>
                <a:lnTo>
                  <a:pt x="1333229" y="112740"/>
                </a:lnTo>
                <a:lnTo>
                  <a:pt x="1322441" y="98164"/>
                </a:lnTo>
                <a:lnTo>
                  <a:pt x="1307328" y="85073"/>
                </a:lnTo>
                <a:lnTo>
                  <a:pt x="1289666" y="75763"/>
                </a:lnTo>
                <a:lnTo>
                  <a:pt x="1269410" y="70200"/>
                </a:lnTo>
                <a:lnTo>
                  <a:pt x="1246517" y="68353"/>
                </a:lnTo>
                <a:close/>
              </a:path>
              <a:path w="1767205" h="331470">
                <a:moveTo>
                  <a:pt x="1333229" y="112740"/>
                </a:moveTo>
                <a:lnTo>
                  <a:pt x="1246370" y="112740"/>
                </a:lnTo>
                <a:lnTo>
                  <a:pt x="1267626" y="116562"/>
                </a:lnTo>
                <a:lnTo>
                  <a:pt x="1282752" y="128044"/>
                </a:lnTo>
                <a:lnTo>
                  <a:pt x="1291794" y="147209"/>
                </a:lnTo>
                <a:lnTo>
                  <a:pt x="1294798" y="174078"/>
                </a:lnTo>
                <a:lnTo>
                  <a:pt x="1291794" y="200917"/>
                </a:lnTo>
                <a:lnTo>
                  <a:pt x="1282752" y="220096"/>
                </a:lnTo>
                <a:lnTo>
                  <a:pt x="1267626" y="231609"/>
                </a:lnTo>
                <a:lnTo>
                  <a:pt x="1246370" y="235448"/>
                </a:lnTo>
                <a:lnTo>
                  <a:pt x="1333252" y="235448"/>
                </a:lnTo>
                <a:lnTo>
                  <a:pt x="1341857" y="217425"/>
                </a:lnTo>
                <a:lnTo>
                  <a:pt x="1346980" y="197041"/>
                </a:lnTo>
                <a:lnTo>
                  <a:pt x="1348681" y="174287"/>
                </a:lnTo>
                <a:lnTo>
                  <a:pt x="1347059" y="151788"/>
                </a:lnTo>
                <a:lnTo>
                  <a:pt x="1342169" y="131616"/>
                </a:lnTo>
                <a:lnTo>
                  <a:pt x="1333975" y="113748"/>
                </a:lnTo>
                <a:lnTo>
                  <a:pt x="1333229" y="112740"/>
                </a:lnTo>
                <a:close/>
              </a:path>
              <a:path w="1767205" h="331470">
                <a:moveTo>
                  <a:pt x="1674242" y="69317"/>
                </a:moveTo>
                <a:lnTo>
                  <a:pt x="1634026" y="76050"/>
                </a:lnTo>
                <a:lnTo>
                  <a:pt x="1592991" y="111302"/>
                </a:lnTo>
                <a:lnTo>
                  <a:pt x="1580449" y="147660"/>
                </a:lnTo>
                <a:lnTo>
                  <a:pt x="1578873" y="169261"/>
                </a:lnTo>
                <a:lnTo>
                  <a:pt x="1585089" y="216456"/>
                </a:lnTo>
                <a:lnTo>
                  <a:pt x="1603701" y="250116"/>
                </a:lnTo>
                <a:lnTo>
                  <a:pt x="1634651" y="270283"/>
                </a:lnTo>
                <a:lnTo>
                  <a:pt x="1677886" y="276996"/>
                </a:lnTo>
                <a:lnTo>
                  <a:pt x="1693190" y="275965"/>
                </a:lnTo>
                <a:lnTo>
                  <a:pt x="1732345" y="260557"/>
                </a:lnTo>
                <a:lnTo>
                  <a:pt x="1754651" y="235825"/>
                </a:lnTo>
                <a:lnTo>
                  <a:pt x="1675362" y="235825"/>
                </a:lnTo>
                <a:lnTo>
                  <a:pt x="1667175" y="235141"/>
                </a:lnTo>
                <a:lnTo>
                  <a:pt x="1635721" y="208669"/>
                </a:lnTo>
                <a:lnTo>
                  <a:pt x="1630903" y="187250"/>
                </a:lnTo>
                <a:lnTo>
                  <a:pt x="1767077" y="187250"/>
                </a:lnTo>
                <a:lnTo>
                  <a:pt x="1763362" y="154288"/>
                </a:lnTo>
                <a:lnTo>
                  <a:pt x="1632997" y="154288"/>
                </a:lnTo>
                <a:lnTo>
                  <a:pt x="1634884" y="144512"/>
                </a:lnTo>
                <a:lnTo>
                  <a:pt x="1659317" y="113811"/>
                </a:lnTo>
                <a:lnTo>
                  <a:pt x="1673247" y="111043"/>
                </a:lnTo>
                <a:lnTo>
                  <a:pt x="1749626" y="111043"/>
                </a:lnTo>
                <a:lnTo>
                  <a:pt x="1743834" y="98795"/>
                </a:lnTo>
                <a:lnTo>
                  <a:pt x="1714819" y="76686"/>
                </a:lnTo>
                <a:lnTo>
                  <a:pt x="1674242" y="69317"/>
                </a:lnTo>
                <a:close/>
              </a:path>
              <a:path w="1767205" h="331470">
                <a:moveTo>
                  <a:pt x="1764448" y="213857"/>
                </a:moveTo>
                <a:lnTo>
                  <a:pt x="1710984" y="213857"/>
                </a:lnTo>
                <a:lnTo>
                  <a:pt x="1709005" y="220558"/>
                </a:lnTo>
                <a:lnTo>
                  <a:pt x="1704565" y="225836"/>
                </a:lnTo>
                <a:lnTo>
                  <a:pt x="1697969" y="229731"/>
                </a:lnTo>
                <a:lnTo>
                  <a:pt x="1691194" y="233930"/>
                </a:lnTo>
                <a:lnTo>
                  <a:pt x="1683697" y="235825"/>
                </a:lnTo>
                <a:lnTo>
                  <a:pt x="1754651" y="235825"/>
                </a:lnTo>
                <a:lnTo>
                  <a:pt x="1758993" y="228194"/>
                </a:lnTo>
                <a:lnTo>
                  <a:pt x="1764448" y="213857"/>
                </a:lnTo>
                <a:close/>
              </a:path>
              <a:path w="1767205" h="331470">
                <a:moveTo>
                  <a:pt x="1749626" y="111043"/>
                </a:moveTo>
                <a:lnTo>
                  <a:pt x="1673247" y="111043"/>
                </a:lnTo>
                <a:lnTo>
                  <a:pt x="1680532" y="111791"/>
                </a:lnTo>
                <a:lnTo>
                  <a:pt x="1687432" y="114005"/>
                </a:lnTo>
                <a:lnTo>
                  <a:pt x="1711888" y="144710"/>
                </a:lnTo>
                <a:lnTo>
                  <a:pt x="1713413" y="154288"/>
                </a:lnTo>
                <a:lnTo>
                  <a:pt x="1763362" y="154288"/>
                </a:lnTo>
                <a:lnTo>
                  <a:pt x="1761262" y="135649"/>
                </a:lnTo>
                <a:lnTo>
                  <a:pt x="1749626" y="111043"/>
                </a:lnTo>
                <a:close/>
              </a:path>
              <a:path w="1767205" h="331470">
                <a:moveTo>
                  <a:pt x="1425830" y="74479"/>
                </a:moveTo>
                <a:lnTo>
                  <a:pt x="1375738" y="74479"/>
                </a:lnTo>
                <a:lnTo>
                  <a:pt x="1375738" y="272012"/>
                </a:lnTo>
                <a:lnTo>
                  <a:pt x="1428354" y="272012"/>
                </a:lnTo>
                <a:lnTo>
                  <a:pt x="1428354" y="158937"/>
                </a:lnTo>
                <a:lnTo>
                  <a:pt x="1430854" y="139022"/>
                </a:lnTo>
                <a:lnTo>
                  <a:pt x="1438354" y="124794"/>
                </a:lnTo>
                <a:lnTo>
                  <a:pt x="1450847" y="116256"/>
                </a:lnTo>
                <a:lnTo>
                  <a:pt x="1468332" y="113410"/>
                </a:lnTo>
                <a:lnTo>
                  <a:pt x="1552265" y="113410"/>
                </a:lnTo>
                <a:lnTo>
                  <a:pt x="1550426" y="107384"/>
                </a:lnTo>
                <a:lnTo>
                  <a:pt x="1548738" y="103818"/>
                </a:lnTo>
                <a:lnTo>
                  <a:pt x="1426113" y="103818"/>
                </a:lnTo>
                <a:lnTo>
                  <a:pt x="1425830" y="100080"/>
                </a:lnTo>
                <a:lnTo>
                  <a:pt x="1425830" y="74479"/>
                </a:lnTo>
                <a:close/>
              </a:path>
              <a:path w="1767205" h="331470">
                <a:moveTo>
                  <a:pt x="1552265" y="113410"/>
                </a:moveTo>
                <a:lnTo>
                  <a:pt x="1468332" y="113410"/>
                </a:lnTo>
                <a:lnTo>
                  <a:pt x="1477590" y="114049"/>
                </a:lnTo>
                <a:lnTo>
                  <a:pt x="1485346" y="115940"/>
                </a:lnTo>
                <a:lnTo>
                  <a:pt x="1502509" y="152728"/>
                </a:lnTo>
                <a:lnTo>
                  <a:pt x="1502509" y="272012"/>
                </a:lnTo>
                <a:lnTo>
                  <a:pt x="1555104" y="272012"/>
                </a:lnTo>
                <a:lnTo>
                  <a:pt x="1555098" y="135018"/>
                </a:lnTo>
                <a:lnTo>
                  <a:pt x="1554583" y="125164"/>
                </a:lnTo>
                <a:lnTo>
                  <a:pt x="1553022" y="115890"/>
                </a:lnTo>
                <a:lnTo>
                  <a:pt x="1552265" y="113410"/>
                </a:lnTo>
                <a:close/>
              </a:path>
              <a:path w="1767205" h="331470">
                <a:moveTo>
                  <a:pt x="1489682" y="68657"/>
                </a:moveTo>
                <a:lnTo>
                  <a:pt x="1445119" y="82918"/>
                </a:lnTo>
                <a:lnTo>
                  <a:pt x="1426720" y="103441"/>
                </a:lnTo>
                <a:lnTo>
                  <a:pt x="1426490" y="103441"/>
                </a:lnTo>
                <a:lnTo>
                  <a:pt x="1426260" y="103818"/>
                </a:lnTo>
                <a:lnTo>
                  <a:pt x="1548738" y="103818"/>
                </a:lnTo>
                <a:lnTo>
                  <a:pt x="1546801" y="99724"/>
                </a:lnTo>
                <a:lnTo>
                  <a:pt x="1536583" y="86115"/>
                </a:lnTo>
                <a:lnTo>
                  <a:pt x="1523668" y="76408"/>
                </a:lnTo>
                <a:lnTo>
                  <a:pt x="1508039" y="70593"/>
                </a:lnTo>
                <a:lnTo>
                  <a:pt x="1489682" y="68657"/>
                </a:lnTo>
                <a:close/>
              </a:path>
              <a:path w="1767205" h="331470">
                <a:moveTo>
                  <a:pt x="992671" y="5706"/>
                </a:moveTo>
                <a:lnTo>
                  <a:pt x="940275" y="5706"/>
                </a:lnTo>
                <a:lnTo>
                  <a:pt x="940275" y="272012"/>
                </a:lnTo>
                <a:lnTo>
                  <a:pt x="992671" y="272012"/>
                </a:lnTo>
                <a:lnTo>
                  <a:pt x="992671" y="158602"/>
                </a:lnTo>
                <a:lnTo>
                  <a:pt x="993327" y="149090"/>
                </a:lnTo>
                <a:lnTo>
                  <a:pt x="1015881" y="116148"/>
                </a:lnTo>
                <a:lnTo>
                  <a:pt x="1032931" y="112959"/>
                </a:lnTo>
                <a:lnTo>
                  <a:pt x="1115899" y="112959"/>
                </a:lnTo>
                <a:lnTo>
                  <a:pt x="1114117" y="107113"/>
                </a:lnTo>
                <a:lnTo>
                  <a:pt x="1110005" y="100164"/>
                </a:lnTo>
                <a:lnTo>
                  <a:pt x="992671" y="100164"/>
                </a:lnTo>
                <a:lnTo>
                  <a:pt x="992671" y="5706"/>
                </a:lnTo>
                <a:close/>
              </a:path>
              <a:path w="1767205" h="331470">
                <a:moveTo>
                  <a:pt x="1115899" y="112959"/>
                </a:moveTo>
                <a:lnTo>
                  <a:pt x="1032931" y="112959"/>
                </a:lnTo>
                <a:lnTo>
                  <a:pt x="1041977" y="113566"/>
                </a:lnTo>
                <a:lnTo>
                  <a:pt x="1049557" y="115417"/>
                </a:lnTo>
                <a:lnTo>
                  <a:pt x="1067098" y="152456"/>
                </a:lnTo>
                <a:lnTo>
                  <a:pt x="1067098" y="272012"/>
                </a:lnTo>
                <a:lnTo>
                  <a:pt x="1119431" y="272012"/>
                </a:lnTo>
                <a:lnTo>
                  <a:pt x="1119382" y="134573"/>
                </a:lnTo>
                <a:lnTo>
                  <a:pt x="1118102" y="120186"/>
                </a:lnTo>
                <a:lnTo>
                  <a:pt x="1115899" y="112959"/>
                </a:lnTo>
                <a:close/>
              </a:path>
              <a:path w="1767205" h="331470">
                <a:moveTo>
                  <a:pt x="1050805" y="71694"/>
                </a:moveTo>
                <a:lnTo>
                  <a:pt x="1007404" y="83665"/>
                </a:lnTo>
                <a:lnTo>
                  <a:pt x="992671" y="100164"/>
                </a:lnTo>
                <a:lnTo>
                  <a:pt x="1110005" y="100164"/>
                </a:lnTo>
                <a:lnTo>
                  <a:pt x="1076789" y="75365"/>
                </a:lnTo>
                <a:lnTo>
                  <a:pt x="1050805" y="71694"/>
                </a:lnTo>
                <a:close/>
              </a:path>
              <a:path w="1767205" h="331470">
                <a:moveTo>
                  <a:pt x="774133" y="74479"/>
                </a:moveTo>
                <a:lnTo>
                  <a:pt x="723862" y="74479"/>
                </a:lnTo>
                <a:lnTo>
                  <a:pt x="723862" y="331455"/>
                </a:lnTo>
                <a:lnTo>
                  <a:pt x="775683" y="331455"/>
                </a:lnTo>
                <a:lnTo>
                  <a:pt x="775683" y="246222"/>
                </a:lnTo>
                <a:lnTo>
                  <a:pt x="895324" y="246222"/>
                </a:lnTo>
                <a:lnTo>
                  <a:pt x="896422" y="244976"/>
                </a:lnTo>
                <a:lnTo>
                  <a:pt x="902130" y="234725"/>
                </a:lnTo>
                <a:lnTo>
                  <a:pt x="817147" y="234725"/>
                </a:lnTo>
                <a:lnTo>
                  <a:pt x="808467" y="233786"/>
                </a:lnTo>
                <a:lnTo>
                  <a:pt x="776230" y="201726"/>
                </a:lnTo>
                <a:lnTo>
                  <a:pt x="772698" y="177879"/>
                </a:lnTo>
                <a:lnTo>
                  <a:pt x="775469" y="150102"/>
                </a:lnTo>
                <a:lnTo>
                  <a:pt x="783745" y="130350"/>
                </a:lnTo>
                <a:lnTo>
                  <a:pt x="797471" y="118552"/>
                </a:lnTo>
                <a:lnTo>
                  <a:pt x="816592" y="114635"/>
                </a:lnTo>
                <a:lnTo>
                  <a:pt x="903044" y="114635"/>
                </a:lnTo>
                <a:lnTo>
                  <a:pt x="900884" y="110212"/>
                </a:lnTo>
                <a:lnTo>
                  <a:pt x="894044" y="100311"/>
                </a:lnTo>
                <a:lnTo>
                  <a:pt x="893115" y="99326"/>
                </a:lnTo>
                <a:lnTo>
                  <a:pt x="774468" y="99326"/>
                </a:lnTo>
                <a:lnTo>
                  <a:pt x="774206" y="98960"/>
                </a:lnTo>
                <a:lnTo>
                  <a:pt x="774133" y="74479"/>
                </a:lnTo>
                <a:close/>
              </a:path>
              <a:path w="1767205" h="331470">
                <a:moveTo>
                  <a:pt x="895324" y="246222"/>
                </a:moveTo>
                <a:lnTo>
                  <a:pt x="775683" y="246222"/>
                </a:lnTo>
                <a:lnTo>
                  <a:pt x="787269" y="259676"/>
                </a:lnTo>
                <a:lnTo>
                  <a:pt x="800759" y="269294"/>
                </a:lnTo>
                <a:lnTo>
                  <a:pt x="816148" y="275069"/>
                </a:lnTo>
                <a:lnTo>
                  <a:pt x="833430" y="276996"/>
                </a:lnTo>
                <a:lnTo>
                  <a:pt x="833723" y="276996"/>
                </a:lnTo>
                <a:lnTo>
                  <a:pt x="852858" y="274879"/>
                </a:lnTo>
                <a:lnTo>
                  <a:pt x="869706" y="268792"/>
                </a:lnTo>
                <a:lnTo>
                  <a:pt x="884237" y="258802"/>
                </a:lnTo>
                <a:lnTo>
                  <a:pt x="895324" y="246222"/>
                </a:lnTo>
                <a:close/>
              </a:path>
              <a:path w="1767205" h="331470">
                <a:moveTo>
                  <a:pt x="903044" y="114635"/>
                </a:moveTo>
                <a:lnTo>
                  <a:pt x="816592" y="114635"/>
                </a:lnTo>
                <a:lnTo>
                  <a:pt x="836283" y="118390"/>
                </a:lnTo>
                <a:lnTo>
                  <a:pt x="850343" y="129668"/>
                </a:lnTo>
                <a:lnTo>
                  <a:pt x="858776" y="148490"/>
                </a:lnTo>
                <a:lnTo>
                  <a:pt x="861586" y="174874"/>
                </a:lnTo>
                <a:lnTo>
                  <a:pt x="860704" y="188353"/>
                </a:lnTo>
                <a:lnTo>
                  <a:pt x="840998" y="226359"/>
                </a:lnTo>
                <a:lnTo>
                  <a:pt x="817147" y="234725"/>
                </a:lnTo>
                <a:lnTo>
                  <a:pt x="902130" y="234725"/>
                </a:lnTo>
                <a:lnTo>
                  <a:pt x="904697" y="230115"/>
                </a:lnTo>
                <a:lnTo>
                  <a:pt x="910557" y="213490"/>
                </a:lnTo>
                <a:lnTo>
                  <a:pt x="914043" y="195083"/>
                </a:lnTo>
                <a:lnTo>
                  <a:pt x="915197" y="174874"/>
                </a:lnTo>
                <a:lnTo>
                  <a:pt x="914654" y="159991"/>
                </a:lnTo>
                <a:lnTo>
                  <a:pt x="913003" y="146067"/>
                </a:lnTo>
                <a:lnTo>
                  <a:pt x="910214" y="133131"/>
                </a:lnTo>
                <a:lnTo>
                  <a:pt x="906255" y="121210"/>
                </a:lnTo>
                <a:lnTo>
                  <a:pt x="903044" y="114635"/>
                </a:lnTo>
                <a:close/>
              </a:path>
              <a:path w="1767205" h="331470">
                <a:moveTo>
                  <a:pt x="829629" y="68657"/>
                </a:moveTo>
                <a:lnTo>
                  <a:pt x="785138" y="85677"/>
                </a:lnTo>
                <a:lnTo>
                  <a:pt x="774468" y="99326"/>
                </a:lnTo>
                <a:lnTo>
                  <a:pt x="893115" y="99326"/>
                </a:lnTo>
                <a:lnTo>
                  <a:pt x="853646" y="72432"/>
                </a:lnTo>
                <a:lnTo>
                  <a:pt x="829629" y="68657"/>
                </a:lnTo>
                <a:close/>
              </a:path>
              <a:path w="1767205" h="331470">
                <a:moveTo>
                  <a:pt x="687788" y="107797"/>
                </a:moveTo>
                <a:lnTo>
                  <a:pt x="618316" y="107797"/>
                </a:lnTo>
                <a:lnTo>
                  <a:pt x="625886" y="109944"/>
                </a:lnTo>
                <a:lnTo>
                  <a:pt x="632768" y="115001"/>
                </a:lnTo>
                <a:lnTo>
                  <a:pt x="638451" y="119305"/>
                </a:lnTo>
                <a:lnTo>
                  <a:pt x="641552" y="125260"/>
                </a:lnTo>
                <a:lnTo>
                  <a:pt x="641613" y="133043"/>
                </a:lnTo>
                <a:lnTo>
                  <a:pt x="639645" y="138926"/>
                </a:lnTo>
                <a:lnTo>
                  <a:pt x="633741" y="143706"/>
                </a:lnTo>
                <a:lnTo>
                  <a:pt x="623904" y="147392"/>
                </a:lnTo>
                <a:lnTo>
                  <a:pt x="610138" y="149995"/>
                </a:lnTo>
                <a:lnTo>
                  <a:pt x="589619" y="152946"/>
                </a:lnTo>
                <a:lnTo>
                  <a:pt x="572898" y="156024"/>
                </a:lnTo>
                <a:lnTo>
                  <a:pt x="537078" y="171742"/>
                </a:lnTo>
                <a:lnTo>
                  <a:pt x="519240" y="218045"/>
                </a:lnTo>
                <a:lnTo>
                  <a:pt x="520545" y="231350"/>
                </a:lnTo>
                <a:lnTo>
                  <a:pt x="549524" y="266571"/>
                </a:lnTo>
                <a:lnTo>
                  <a:pt x="585343" y="273489"/>
                </a:lnTo>
                <a:lnTo>
                  <a:pt x="603749" y="272285"/>
                </a:lnTo>
                <a:lnTo>
                  <a:pt x="619523" y="268642"/>
                </a:lnTo>
                <a:lnTo>
                  <a:pt x="632606" y="262511"/>
                </a:lnTo>
                <a:lnTo>
                  <a:pt x="642943" y="253845"/>
                </a:lnTo>
                <a:lnTo>
                  <a:pt x="696313" y="253845"/>
                </a:lnTo>
                <a:lnTo>
                  <a:pt x="696313" y="237898"/>
                </a:lnTo>
                <a:lnTo>
                  <a:pt x="594264" y="237898"/>
                </a:lnTo>
                <a:lnTo>
                  <a:pt x="584186" y="236517"/>
                </a:lnTo>
                <a:lnTo>
                  <a:pt x="576991" y="232372"/>
                </a:lnTo>
                <a:lnTo>
                  <a:pt x="572676" y="225459"/>
                </a:lnTo>
                <a:lnTo>
                  <a:pt x="571239" y="215773"/>
                </a:lnTo>
                <a:lnTo>
                  <a:pt x="572081" y="207598"/>
                </a:lnTo>
                <a:lnTo>
                  <a:pt x="603520" y="185384"/>
                </a:lnTo>
                <a:lnTo>
                  <a:pt x="622613" y="181270"/>
                </a:lnTo>
                <a:lnTo>
                  <a:pt x="630217" y="179015"/>
                </a:lnTo>
                <a:lnTo>
                  <a:pt x="636332" y="176470"/>
                </a:lnTo>
                <a:lnTo>
                  <a:pt x="640943" y="173607"/>
                </a:lnTo>
                <a:lnTo>
                  <a:pt x="696313" y="173607"/>
                </a:lnTo>
                <a:lnTo>
                  <a:pt x="696241" y="147392"/>
                </a:lnTo>
                <a:lnTo>
                  <a:pt x="691054" y="112979"/>
                </a:lnTo>
                <a:lnTo>
                  <a:pt x="687788" y="107797"/>
                </a:lnTo>
                <a:close/>
              </a:path>
              <a:path w="1767205" h="331470">
                <a:moveTo>
                  <a:pt x="696313" y="253845"/>
                </a:moveTo>
                <a:lnTo>
                  <a:pt x="642943" y="253845"/>
                </a:lnTo>
                <a:lnTo>
                  <a:pt x="644859" y="261709"/>
                </a:lnTo>
                <a:lnTo>
                  <a:pt x="646325" y="267112"/>
                </a:lnTo>
                <a:lnTo>
                  <a:pt x="647708" y="269667"/>
                </a:lnTo>
                <a:lnTo>
                  <a:pt x="696313" y="269667"/>
                </a:lnTo>
                <a:lnTo>
                  <a:pt x="696313" y="253845"/>
                </a:lnTo>
                <a:close/>
              </a:path>
              <a:path w="1767205" h="331470">
                <a:moveTo>
                  <a:pt x="696313" y="173607"/>
                </a:moveTo>
                <a:lnTo>
                  <a:pt x="640943" y="173607"/>
                </a:lnTo>
                <a:lnTo>
                  <a:pt x="640987" y="179015"/>
                </a:lnTo>
                <a:lnTo>
                  <a:pt x="641237" y="182580"/>
                </a:lnTo>
                <a:lnTo>
                  <a:pt x="641421" y="187377"/>
                </a:lnTo>
                <a:lnTo>
                  <a:pt x="641564" y="189294"/>
                </a:lnTo>
                <a:lnTo>
                  <a:pt x="641613" y="192224"/>
                </a:lnTo>
                <a:lnTo>
                  <a:pt x="641128" y="201144"/>
                </a:lnTo>
                <a:lnTo>
                  <a:pt x="616546" y="232998"/>
                </a:lnTo>
                <a:lnTo>
                  <a:pt x="601625" y="237898"/>
                </a:lnTo>
                <a:lnTo>
                  <a:pt x="696313" y="237898"/>
                </a:lnTo>
                <a:lnTo>
                  <a:pt x="696313" y="173607"/>
                </a:lnTo>
                <a:close/>
              </a:path>
              <a:path w="1767205" h="331470">
                <a:moveTo>
                  <a:pt x="612285" y="67558"/>
                </a:moveTo>
                <a:lnTo>
                  <a:pt x="567752" y="75160"/>
                </a:lnTo>
                <a:lnTo>
                  <a:pt x="533049" y="105912"/>
                </a:lnTo>
                <a:lnTo>
                  <a:pt x="526004" y="136707"/>
                </a:lnTo>
                <a:lnTo>
                  <a:pt x="575710" y="136707"/>
                </a:lnTo>
                <a:lnTo>
                  <a:pt x="576600" y="127210"/>
                </a:lnTo>
                <a:lnTo>
                  <a:pt x="580799" y="119985"/>
                </a:lnTo>
                <a:lnTo>
                  <a:pt x="587919" y="114938"/>
                </a:lnTo>
                <a:lnTo>
                  <a:pt x="593824" y="109944"/>
                </a:lnTo>
                <a:lnTo>
                  <a:pt x="601311" y="107797"/>
                </a:lnTo>
                <a:lnTo>
                  <a:pt x="687788" y="107797"/>
                </a:lnTo>
                <a:lnTo>
                  <a:pt x="675287" y="87967"/>
                </a:lnTo>
                <a:lnTo>
                  <a:pt x="649025" y="72828"/>
                </a:lnTo>
                <a:lnTo>
                  <a:pt x="612285" y="67558"/>
                </a:lnTo>
                <a:close/>
              </a:path>
              <a:path w="1767205" h="331470">
                <a:moveTo>
                  <a:pt x="363789" y="69777"/>
                </a:moveTo>
                <a:lnTo>
                  <a:pt x="313330" y="69777"/>
                </a:lnTo>
                <a:lnTo>
                  <a:pt x="313330" y="267646"/>
                </a:lnTo>
                <a:lnTo>
                  <a:pt x="365810" y="267646"/>
                </a:lnTo>
                <a:lnTo>
                  <a:pt x="365810" y="154581"/>
                </a:lnTo>
                <a:lnTo>
                  <a:pt x="368356" y="134576"/>
                </a:lnTo>
                <a:lnTo>
                  <a:pt x="375966" y="120324"/>
                </a:lnTo>
                <a:lnTo>
                  <a:pt x="388600" y="111796"/>
                </a:lnTo>
                <a:lnTo>
                  <a:pt x="406217" y="108960"/>
                </a:lnTo>
                <a:lnTo>
                  <a:pt x="489978" y="108960"/>
                </a:lnTo>
                <a:lnTo>
                  <a:pt x="488176" y="102837"/>
                </a:lnTo>
                <a:lnTo>
                  <a:pt x="486572" y="99295"/>
                </a:lnTo>
                <a:lnTo>
                  <a:pt x="363789" y="99295"/>
                </a:lnTo>
                <a:lnTo>
                  <a:pt x="363789" y="69777"/>
                </a:lnTo>
                <a:close/>
              </a:path>
              <a:path w="1767205" h="331470">
                <a:moveTo>
                  <a:pt x="489978" y="108960"/>
                </a:moveTo>
                <a:lnTo>
                  <a:pt x="406217" y="108960"/>
                </a:lnTo>
                <a:lnTo>
                  <a:pt x="415416" y="109567"/>
                </a:lnTo>
                <a:lnTo>
                  <a:pt x="423082" y="111427"/>
                </a:lnTo>
                <a:lnTo>
                  <a:pt x="440175" y="148068"/>
                </a:lnTo>
                <a:lnTo>
                  <a:pt x="440175" y="267646"/>
                </a:lnTo>
                <a:lnTo>
                  <a:pt x="492686" y="267646"/>
                </a:lnTo>
                <a:lnTo>
                  <a:pt x="492681" y="130506"/>
                </a:lnTo>
                <a:lnTo>
                  <a:pt x="492191" y="120648"/>
                </a:lnTo>
                <a:lnTo>
                  <a:pt x="490693" y="111389"/>
                </a:lnTo>
                <a:lnTo>
                  <a:pt x="489978" y="108960"/>
                </a:lnTo>
                <a:close/>
              </a:path>
              <a:path w="1767205" h="331470">
                <a:moveTo>
                  <a:pt x="427400" y="64322"/>
                </a:moveTo>
                <a:lnTo>
                  <a:pt x="382772" y="78321"/>
                </a:lnTo>
                <a:lnTo>
                  <a:pt x="364481" y="98750"/>
                </a:lnTo>
                <a:lnTo>
                  <a:pt x="364135" y="98750"/>
                </a:lnTo>
                <a:lnTo>
                  <a:pt x="363936" y="99295"/>
                </a:lnTo>
                <a:lnTo>
                  <a:pt x="486572" y="99295"/>
                </a:lnTo>
                <a:lnTo>
                  <a:pt x="484623" y="94991"/>
                </a:lnTo>
                <a:lnTo>
                  <a:pt x="474331" y="81546"/>
                </a:lnTo>
                <a:lnTo>
                  <a:pt x="461352" y="71965"/>
                </a:lnTo>
                <a:lnTo>
                  <a:pt x="445703" y="66230"/>
                </a:lnTo>
                <a:lnTo>
                  <a:pt x="427400" y="64322"/>
                </a:lnTo>
                <a:close/>
              </a:path>
              <a:path w="1767205" h="331470">
                <a:moveTo>
                  <a:pt x="273886" y="71934"/>
                </a:moveTo>
                <a:lnTo>
                  <a:pt x="221532" y="71934"/>
                </a:lnTo>
                <a:lnTo>
                  <a:pt x="221532" y="269667"/>
                </a:lnTo>
                <a:lnTo>
                  <a:pt x="273886" y="269667"/>
                </a:lnTo>
                <a:lnTo>
                  <a:pt x="273886" y="71934"/>
                </a:lnTo>
                <a:close/>
              </a:path>
              <a:path w="1767205" h="331470">
                <a:moveTo>
                  <a:pt x="273886" y="0"/>
                </a:moveTo>
                <a:lnTo>
                  <a:pt x="221532" y="0"/>
                </a:lnTo>
                <a:lnTo>
                  <a:pt x="221532" y="48616"/>
                </a:lnTo>
                <a:lnTo>
                  <a:pt x="273886" y="48616"/>
                </a:lnTo>
                <a:lnTo>
                  <a:pt x="273886" y="0"/>
                </a:lnTo>
                <a:close/>
              </a:path>
              <a:path w="1767205" h="331470">
                <a:moveTo>
                  <a:pt x="57746" y="71934"/>
                </a:moveTo>
                <a:lnTo>
                  <a:pt x="0" y="71934"/>
                </a:lnTo>
                <a:lnTo>
                  <a:pt x="70793" y="269667"/>
                </a:lnTo>
                <a:lnTo>
                  <a:pt x="125189" y="269667"/>
                </a:lnTo>
                <a:lnTo>
                  <a:pt x="149223" y="202580"/>
                </a:lnTo>
                <a:lnTo>
                  <a:pt x="98928" y="202580"/>
                </a:lnTo>
                <a:lnTo>
                  <a:pt x="57746" y="71934"/>
                </a:lnTo>
                <a:close/>
              </a:path>
              <a:path w="1767205" h="331470">
                <a:moveTo>
                  <a:pt x="196025" y="71934"/>
                </a:moveTo>
                <a:lnTo>
                  <a:pt x="141241" y="71934"/>
                </a:lnTo>
                <a:lnTo>
                  <a:pt x="98928" y="202580"/>
                </a:lnTo>
                <a:lnTo>
                  <a:pt x="149223" y="202580"/>
                </a:lnTo>
                <a:lnTo>
                  <a:pt x="196025" y="719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9" name="bk object 21">
            <a:extLst>
              <a:ext uri="{FF2B5EF4-FFF2-40B4-BE49-F238E27FC236}">
                <a16:creationId xmlns:a16="http://schemas.microsoft.com/office/drawing/2014/main" id="{7AC8D3FA-4FFB-44F6-872D-7A9C65F93DE4}"/>
              </a:ext>
            </a:extLst>
          </p:cNvPr>
          <p:cNvSpPr>
            <a:spLocks noChangeArrowheads="1"/>
          </p:cNvSpPr>
          <p:nvPr/>
        </p:nvSpPr>
        <p:spPr bwMode="auto">
          <a:xfrm>
            <a:off x="11037888" y="6475413"/>
            <a:ext cx="103187" cy="123825"/>
          </a:xfrm>
          <a:prstGeom prst="rect">
            <a:avLst/>
          </a:prstGeom>
          <a:blipFill dpi="0" rotWithShape="1">
            <a:blip r:embed="rId4"/>
            <a:srcRect/>
            <a:stretch>
              <a:fillRect/>
            </a:stretch>
          </a:blipFill>
          <a:ln>
            <a:noFill/>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1092">
              <a:latin typeface="Calibri" panose="020F0502020204030204" pitchFamily="34" charset="0"/>
            </a:endParaRPr>
          </a:p>
        </p:txBody>
      </p:sp>
      <p:sp>
        <p:nvSpPr>
          <p:cNvPr id="10" name="bk object 22">
            <a:extLst>
              <a:ext uri="{FF2B5EF4-FFF2-40B4-BE49-F238E27FC236}">
                <a16:creationId xmlns:a16="http://schemas.microsoft.com/office/drawing/2014/main" id="{A763DF9A-19EA-42F6-90AD-52451B7FE821}"/>
              </a:ext>
            </a:extLst>
          </p:cNvPr>
          <p:cNvSpPr>
            <a:spLocks/>
          </p:cNvSpPr>
          <p:nvPr/>
        </p:nvSpPr>
        <p:spPr bwMode="auto">
          <a:xfrm>
            <a:off x="10931525" y="6378575"/>
            <a:ext cx="217488" cy="236538"/>
          </a:xfrm>
          <a:custGeom>
            <a:avLst/>
            <a:gdLst>
              <a:gd name="T0" fmla="*/ 83459 w 358775"/>
              <a:gd name="T1" fmla="*/ 91320 h 390525"/>
              <a:gd name="T2" fmla="*/ 103261 w 358775"/>
              <a:gd name="T3" fmla="*/ 100559 h 390525"/>
              <a:gd name="T4" fmla="*/ 115964 w 358775"/>
              <a:gd name="T5" fmla="*/ 129286 h 390525"/>
              <a:gd name="T6" fmla="*/ 104377 w 358775"/>
              <a:gd name="T7" fmla="*/ 192115 h 390525"/>
              <a:gd name="T8" fmla="*/ 66320 w 358775"/>
              <a:gd name="T9" fmla="*/ 271234 h 390525"/>
              <a:gd name="T10" fmla="*/ 46369 w 358775"/>
              <a:gd name="T11" fmla="*/ 321075 h 390525"/>
              <a:gd name="T12" fmla="*/ 43267 w 358775"/>
              <a:gd name="T13" fmla="*/ 366890 h 390525"/>
              <a:gd name="T14" fmla="*/ 63097 w 358775"/>
              <a:gd name="T15" fmla="*/ 389198 h 390525"/>
              <a:gd name="T16" fmla="*/ 79945 w 358775"/>
              <a:gd name="T17" fmla="*/ 388968 h 390525"/>
              <a:gd name="T18" fmla="*/ 177083 w 358775"/>
              <a:gd name="T19" fmla="*/ 335292 h 390525"/>
              <a:gd name="T20" fmla="*/ 259289 w 358775"/>
              <a:gd name="T21" fmla="*/ 249655 h 390525"/>
              <a:gd name="T22" fmla="*/ 318497 w 358775"/>
              <a:gd name="T23" fmla="*/ 165370 h 390525"/>
              <a:gd name="T24" fmla="*/ 348399 w 358775"/>
              <a:gd name="T25" fmla="*/ 94715 h 390525"/>
              <a:gd name="T26" fmla="*/ 316337 w 358775"/>
              <a:gd name="T27" fmla="*/ 91320 h 390525"/>
              <a:gd name="T28" fmla="*/ 127675 w 358775"/>
              <a:gd name="T29" fmla="*/ 22809 h 390525"/>
              <a:gd name="T30" fmla="*/ 51002 w 358775"/>
              <a:gd name="T31" fmla="*/ 67602 h 390525"/>
              <a:gd name="T32" fmla="*/ 6226 w 358775"/>
              <a:gd name="T33" fmla="*/ 144342 h 390525"/>
              <a:gd name="T34" fmla="*/ 1116 w 358775"/>
              <a:gd name="T35" fmla="*/ 210482 h 390525"/>
              <a:gd name="T36" fmla="*/ 9749 w 358775"/>
              <a:gd name="T37" fmla="*/ 248399 h 390525"/>
              <a:gd name="T38" fmla="*/ 13336 w 358775"/>
              <a:gd name="T39" fmla="*/ 254814 h 390525"/>
              <a:gd name="T40" fmla="*/ 7048 w 358775"/>
              <a:gd name="T41" fmla="*/ 184954 h 390525"/>
              <a:gd name="T42" fmla="*/ 43076 w 358775"/>
              <a:gd name="T43" fmla="*/ 106522 h 390525"/>
              <a:gd name="T44" fmla="*/ 316337 w 358775"/>
              <a:gd name="T45" fmla="*/ 91320 h 390525"/>
              <a:gd name="T46" fmla="*/ 295545 w 358775"/>
              <a:gd name="T47" fmla="*/ 66525 h 390525"/>
              <a:gd name="T48" fmla="*/ 267038 w 358775"/>
              <a:gd name="T49" fmla="*/ 43628 h 390525"/>
              <a:gd name="T50" fmla="*/ 277095 w 358775"/>
              <a:gd name="T51" fmla="*/ 37513 h 390525"/>
              <a:gd name="T52" fmla="*/ 237238 w 358775"/>
              <a:gd name="T53" fmla="*/ 28623 h 390525"/>
              <a:gd name="T54" fmla="*/ 195755 w 358775"/>
              <a:gd name="T55" fmla="*/ 17979 h 390525"/>
              <a:gd name="T56" fmla="*/ 354765 w 358775"/>
              <a:gd name="T57" fmla="*/ 24456 h 390525"/>
              <a:gd name="T58" fmla="*/ 328293 w 358775"/>
              <a:gd name="T59" fmla="*/ 29796 h 390525"/>
              <a:gd name="T60" fmla="*/ 338816 w 358775"/>
              <a:gd name="T61" fmla="*/ 50381 h 390525"/>
              <a:gd name="T62" fmla="*/ 318869 w 358775"/>
              <a:gd name="T63" fmla="*/ 94715 h 390525"/>
              <a:gd name="T64" fmla="*/ 353704 w 358775"/>
              <a:gd name="T65" fmla="*/ 77834 h 390525"/>
              <a:gd name="T66" fmla="*/ 355898 w 358775"/>
              <a:gd name="T67" fmla="*/ 26068 h 390525"/>
              <a:gd name="T68" fmla="*/ 315803 w 358775"/>
              <a:gd name="T69" fmla="*/ 0 h 390525"/>
              <a:gd name="T70" fmla="*/ 256379 w 358775"/>
              <a:gd name="T71" fmla="*/ 37513 h 390525"/>
              <a:gd name="T72" fmla="*/ 291489 w 358775"/>
              <a:gd name="T73" fmla="*/ 30044 h 390525"/>
              <a:gd name="T74" fmla="*/ 354765 w 358775"/>
              <a:gd name="T75" fmla="*/ 24456 h 390525"/>
              <a:gd name="T76" fmla="*/ 330360 w 358775"/>
              <a:gd name="T77" fmla="*/ 1012 h 3905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775" h="390525">
                <a:moveTo>
                  <a:pt x="316337" y="91320"/>
                </a:moveTo>
                <a:lnTo>
                  <a:pt x="83459" y="91320"/>
                </a:lnTo>
                <a:lnTo>
                  <a:pt x="93986" y="94569"/>
                </a:lnTo>
                <a:lnTo>
                  <a:pt x="103261" y="100559"/>
                </a:lnTo>
                <a:lnTo>
                  <a:pt x="111368" y="111228"/>
                </a:lnTo>
                <a:lnTo>
                  <a:pt x="115964" y="129286"/>
                </a:lnTo>
                <a:lnTo>
                  <a:pt x="114708" y="157446"/>
                </a:lnTo>
                <a:lnTo>
                  <a:pt x="104377" y="192115"/>
                </a:lnTo>
                <a:lnTo>
                  <a:pt x="86293" y="231102"/>
                </a:lnTo>
                <a:lnTo>
                  <a:pt x="66320" y="271234"/>
                </a:lnTo>
                <a:lnTo>
                  <a:pt x="50323" y="309337"/>
                </a:lnTo>
                <a:lnTo>
                  <a:pt x="46369" y="321075"/>
                </a:lnTo>
                <a:lnTo>
                  <a:pt x="41857" y="342844"/>
                </a:lnTo>
                <a:lnTo>
                  <a:pt x="43267" y="366890"/>
                </a:lnTo>
                <a:lnTo>
                  <a:pt x="57076" y="385460"/>
                </a:lnTo>
                <a:lnTo>
                  <a:pt x="63097" y="389198"/>
                </a:lnTo>
                <a:lnTo>
                  <a:pt x="70950" y="390141"/>
                </a:lnTo>
                <a:lnTo>
                  <a:pt x="79945" y="388968"/>
                </a:lnTo>
                <a:lnTo>
                  <a:pt x="144299" y="359784"/>
                </a:lnTo>
                <a:lnTo>
                  <a:pt x="177083" y="335292"/>
                </a:lnTo>
                <a:lnTo>
                  <a:pt x="229677" y="283671"/>
                </a:lnTo>
                <a:lnTo>
                  <a:pt x="259289" y="249655"/>
                </a:lnTo>
                <a:lnTo>
                  <a:pt x="290102" y="209619"/>
                </a:lnTo>
                <a:lnTo>
                  <a:pt x="318497" y="165370"/>
                </a:lnTo>
                <a:lnTo>
                  <a:pt x="340858" y="118714"/>
                </a:lnTo>
                <a:lnTo>
                  <a:pt x="348399" y="94715"/>
                </a:lnTo>
                <a:lnTo>
                  <a:pt x="318869" y="94715"/>
                </a:lnTo>
                <a:lnTo>
                  <a:pt x="316337" y="91320"/>
                </a:lnTo>
                <a:close/>
              </a:path>
              <a:path w="358775" h="390525">
                <a:moveTo>
                  <a:pt x="173774" y="16581"/>
                </a:moveTo>
                <a:lnTo>
                  <a:pt x="127675" y="22809"/>
                </a:lnTo>
                <a:lnTo>
                  <a:pt x="86191" y="40374"/>
                </a:lnTo>
                <a:lnTo>
                  <a:pt x="51002" y="67602"/>
                </a:lnTo>
                <a:lnTo>
                  <a:pt x="23787" y="102817"/>
                </a:lnTo>
                <a:lnTo>
                  <a:pt x="6226" y="144342"/>
                </a:lnTo>
                <a:lnTo>
                  <a:pt x="0" y="190503"/>
                </a:lnTo>
                <a:lnTo>
                  <a:pt x="1116" y="210482"/>
                </a:lnTo>
                <a:lnTo>
                  <a:pt x="4399" y="229830"/>
                </a:lnTo>
                <a:lnTo>
                  <a:pt x="9749" y="248399"/>
                </a:lnTo>
                <a:lnTo>
                  <a:pt x="17067" y="266040"/>
                </a:lnTo>
                <a:lnTo>
                  <a:pt x="13336" y="254814"/>
                </a:lnTo>
                <a:lnTo>
                  <a:pt x="7379" y="225570"/>
                </a:lnTo>
                <a:lnTo>
                  <a:pt x="7048" y="184954"/>
                </a:lnTo>
                <a:lnTo>
                  <a:pt x="20198" y="139614"/>
                </a:lnTo>
                <a:lnTo>
                  <a:pt x="43076" y="106522"/>
                </a:lnTo>
                <a:lnTo>
                  <a:pt x="83459" y="91320"/>
                </a:lnTo>
                <a:lnTo>
                  <a:pt x="316337" y="91320"/>
                </a:lnTo>
                <a:lnTo>
                  <a:pt x="307920" y="80039"/>
                </a:lnTo>
                <a:lnTo>
                  <a:pt x="295545" y="66525"/>
                </a:lnTo>
                <a:lnTo>
                  <a:pt x="281875" y="54334"/>
                </a:lnTo>
                <a:lnTo>
                  <a:pt x="267038" y="43628"/>
                </a:lnTo>
                <a:lnTo>
                  <a:pt x="274293" y="38966"/>
                </a:lnTo>
                <a:lnTo>
                  <a:pt x="277095" y="37513"/>
                </a:lnTo>
                <a:lnTo>
                  <a:pt x="256379" y="37513"/>
                </a:lnTo>
                <a:lnTo>
                  <a:pt x="237238" y="28623"/>
                </a:lnTo>
                <a:lnTo>
                  <a:pt x="216969" y="22052"/>
                </a:lnTo>
                <a:lnTo>
                  <a:pt x="195755" y="17979"/>
                </a:lnTo>
                <a:lnTo>
                  <a:pt x="173774" y="16581"/>
                </a:lnTo>
                <a:close/>
              </a:path>
              <a:path w="358775" h="390525">
                <a:moveTo>
                  <a:pt x="354765" y="24456"/>
                </a:moveTo>
                <a:lnTo>
                  <a:pt x="311774" y="24456"/>
                </a:lnTo>
                <a:lnTo>
                  <a:pt x="328293" y="29796"/>
                </a:lnTo>
                <a:lnTo>
                  <a:pt x="336922" y="40163"/>
                </a:lnTo>
                <a:lnTo>
                  <a:pt x="338816" y="50381"/>
                </a:lnTo>
                <a:lnTo>
                  <a:pt x="333093" y="66537"/>
                </a:lnTo>
                <a:lnTo>
                  <a:pt x="318869" y="94715"/>
                </a:lnTo>
                <a:lnTo>
                  <a:pt x="348399" y="94715"/>
                </a:lnTo>
                <a:lnTo>
                  <a:pt x="353704" y="77834"/>
                </a:lnTo>
                <a:lnTo>
                  <a:pt x="358588" y="47480"/>
                </a:lnTo>
                <a:lnTo>
                  <a:pt x="355898" y="26068"/>
                </a:lnTo>
                <a:lnTo>
                  <a:pt x="354765" y="24456"/>
                </a:lnTo>
                <a:close/>
              </a:path>
              <a:path w="358775" h="390525">
                <a:moveTo>
                  <a:pt x="315803" y="0"/>
                </a:moveTo>
                <a:lnTo>
                  <a:pt x="293944" y="11370"/>
                </a:lnTo>
                <a:lnTo>
                  <a:pt x="256379" y="37513"/>
                </a:lnTo>
                <a:lnTo>
                  <a:pt x="277095" y="37513"/>
                </a:lnTo>
                <a:lnTo>
                  <a:pt x="291489" y="30044"/>
                </a:lnTo>
                <a:lnTo>
                  <a:pt x="311774" y="24456"/>
                </a:lnTo>
                <a:lnTo>
                  <a:pt x="354765" y="24456"/>
                </a:lnTo>
                <a:lnTo>
                  <a:pt x="346020" y="12016"/>
                </a:lnTo>
                <a:lnTo>
                  <a:pt x="330360" y="1012"/>
                </a:lnTo>
                <a:lnTo>
                  <a:pt x="3158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11" name="bk object 23">
            <a:extLst>
              <a:ext uri="{FF2B5EF4-FFF2-40B4-BE49-F238E27FC236}">
                <a16:creationId xmlns:a16="http://schemas.microsoft.com/office/drawing/2014/main" id="{1F393F2A-4725-431B-8AA5-67D39E4AE52B}"/>
              </a:ext>
            </a:extLst>
          </p:cNvPr>
          <p:cNvSpPr>
            <a:spLocks noChangeArrowheads="1"/>
          </p:cNvSpPr>
          <p:nvPr/>
        </p:nvSpPr>
        <p:spPr bwMode="auto">
          <a:xfrm>
            <a:off x="11217275" y="6443663"/>
            <a:ext cx="146050" cy="112712"/>
          </a:xfrm>
          <a:prstGeom prst="rect">
            <a:avLst/>
          </a:prstGeom>
          <a:blipFill dpi="0" rotWithShape="1">
            <a:blip r:embed="rId5"/>
            <a:srcRect/>
            <a:stretch>
              <a:fillRect/>
            </a:stretch>
          </a:blipFill>
          <a:ln>
            <a:noFill/>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1092">
              <a:latin typeface="Calibri" panose="020F0502020204030204" pitchFamily="34" charset="0"/>
            </a:endParaRPr>
          </a:p>
        </p:txBody>
      </p:sp>
      <p:sp>
        <p:nvSpPr>
          <p:cNvPr id="12" name="bk object 24">
            <a:extLst>
              <a:ext uri="{FF2B5EF4-FFF2-40B4-BE49-F238E27FC236}">
                <a16:creationId xmlns:a16="http://schemas.microsoft.com/office/drawing/2014/main" id="{890ACAC8-28D5-4691-B8CA-3AAE31E1C442}"/>
              </a:ext>
            </a:extLst>
          </p:cNvPr>
          <p:cNvSpPr>
            <a:spLocks noChangeArrowheads="1"/>
          </p:cNvSpPr>
          <p:nvPr/>
        </p:nvSpPr>
        <p:spPr bwMode="auto">
          <a:xfrm>
            <a:off x="11409363" y="6443663"/>
            <a:ext cx="134937" cy="112712"/>
          </a:xfrm>
          <a:prstGeom prst="rect">
            <a:avLst/>
          </a:prstGeom>
          <a:blipFill dpi="0" rotWithShape="1">
            <a:blip r:embed="rId6"/>
            <a:srcRect/>
            <a:stretch>
              <a:fillRect/>
            </a:stretch>
          </a:blipFill>
          <a:ln>
            <a:noFill/>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1092">
              <a:latin typeface="Calibri" panose="020F0502020204030204" pitchFamily="34" charset="0"/>
            </a:endParaRPr>
          </a:p>
        </p:txBody>
      </p:sp>
      <p:sp>
        <p:nvSpPr>
          <p:cNvPr id="13" name="bk object 25">
            <a:extLst>
              <a:ext uri="{FF2B5EF4-FFF2-40B4-BE49-F238E27FC236}">
                <a16:creationId xmlns:a16="http://schemas.microsoft.com/office/drawing/2014/main" id="{3A1BECC0-98AA-43AA-B72E-B537E336754E}"/>
              </a:ext>
            </a:extLst>
          </p:cNvPr>
          <p:cNvSpPr>
            <a:spLocks noChangeArrowheads="1"/>
          </p:cNvSpPr>
          <p:nvPr/>
        </p:nvSpPr>
        <p:spPr bwMode="auto">
          <a:xfrm>
            <a:off x="11617325" y="6443663"/>
            <a:ext cx="127000" cy="112712"/>
          </a:xfrm>
          <a:prstGeom prst="rect">
            <a:avLst/>
          </a:prstGeom>
          <a:blipFill dpi="0" rotWithShape="1">
            <a:blip r:embed="rId7"/>
            <a:srcRect/>
            <a:stretch>
              <a:fillRect/>
            </a:stretch>
          </a:blipFill>
          <a:ln>
            <a:noFill/>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1092">
              <a:latin typeface="Calibri" panose="020F0502020204030204" pitchFamily="34" charset="0"/>
            </a:endParaRPr>
          </a:p>
        </p:txBody>
      </p:sp>
      <p:sp>
        <p:nvSpPr>
          <p:cNvPr id="14" name="bk object 26">
            <a:extLst>
              <a:ext uri="{FF2B5EF4-FFF2-40B4-BE49-F238E27FC236}">
                <a16:creationId xmlns:a16="http://schemas.microsoft.com/office/drawing/2014/main" id="{9D134BA9-CE82-4AFA-BB62-6B27D1612940}"/>
              </a:ext>
            </a:extLst>
          </p:cNvPr>
          <p:cNvSpPr>
            <a:spLocks/>
          </p:cNvSpPr>
          <p:nvPr/>
        </p:nvSpPr>
        <p:spPr bwMode="auto">
          <a:xfrm>
            <a:off x="11837988" y="6467475"/>
            <a:ext cx="0" cy="88900"/>
          </a:xfrm>
          <a:custGeom>
            <a:avLst/>
            <a:gdLst>
              <a:gd name="T0" fmla="*/ 0 h 148590"/>
              <a:gd name="T1" fmla="*/ 127169 h 148590"/>
              <a:gd name="T2" fmla="*/ 0 60000 65536"/>
              <a:gd name="T3" fmla="*/ 0 60000 65536"/>
            </a:gdLst>
            <a:ahLst/>
            <a:cxnLst>
              <a:cxn ang="T2">
                <a:pos x="0" y="T0"/>
              </a:cxn>
              <a:cxn ang="T3">
                <a:pos x="0" y="T1"/>
              </a:cxn>
            </a:cxnLst>
            <a:rect l="0" t="0" r="r" b="b"/>
            <a:pathLst>
              <a:path h="148590">
                <a:moveTo>
                  <a:pt x="0" y="0"/>
                </a:moveTo>
                <a:lnTo>
                  <a:pt x="0" y="148382"/>
                </a:lnTo>
              </a:path>
            </a:pathLst>
          </a:custGeom>
          <a:noFill/>
          <a:ln w="50427">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15" name="bk object 27">
            <a:extLst>
              <a:ext uri="{FF2B5EF4-FFF2-40B4-BE49-F238E27FC236}">
                <a16:creationId xmlns:a16="http://schemas.microsoft.com/office/drawing/2014/main" id="{333D29E5-7275-459F-B772-C1DD48C3BA73}"/>
              </a:ext>
            </a:extLst>
          </p:cNvPr>
          <p:cNvSpPr>
            <a:spLocks/>
          </p:cNvSpPr>
          <p:nvPr/>
        </p:nvSpPr>
        <p:spPr bwMode="auto">
          <a:xfrm>
            <a:off x="11774488" y="6454775"/>
            <a:ext cx="127000" cy="0"/>
          </a:xfrm>
          <a:custGeom>
            <a:avLst/>
            <a:gdLst>
              <a:gd name="T0" fmla="*/ 0 w 210184"/>
              <a:gd name="T1" fmla="*/ 195113 w 210184"/>
              <a:gd name="T2" fmla="*/ 0 60000 65536"/>
              <a:gd name="T3" fmla="*/ 0 60000 65536"/>
            </a:gdLst>
            <a:ahLst/>
            <a:cxnLst>
              <a:cxn ang="T2">
                <a:pos x="T0" y="0"/>
              </a:cxn>
              <a:cxn ang="T3">
                <a:pos x="T1" y="0"/>
              </a:cxn>
            </a:cxnLst>
            <a:rect l="0" t="0" r="r" b="b"/>
            <a:pathLst>
              <a:path w="210184">
                <a:moveTo>
                  <a:pt x="0" y="0"/>
                </a:moveTo>
                <a:lnTo>
                  <a:pt x="209784" y="0"/>
                </a:lnTo>
              </a:path>
            </a:pathLst>
          </a:custGeom>
          <a:noFill/>
          <a:ln w="39862">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16" name="bk object 28">
            <a:extLst>
              <a:ext uri="{FF2B5EF4-FFF2-40B4-BE49-F238E27FC236}">
                <a16:creationId xmlns:a16="http://schemas.microsoft.com/office/drawing/2014/main" id="{1A9BA91A-E3D2-4184-BBF4-FBEA028C85DB}"/>
              </a:ext>
            </a:extLst>
          </p:cNvPr>
          <p:cNvSpPr>
            <a:spLocks noChangeArrowheads="1"/>
          </p:cNvSpPr>
          <p:nvPr/>
        </p:nvSpPr>
        <p:spPr bwMode="auto">
          <a:xfrm>
            <a:off x="10128250" y="6451600"/>
            <a:ext cx="720725" cy="92075"/>
          </a:xfrm>
          <a:prstGeom prst="rect">
            <a:avLst/>
          </a:prstGeom>
          <a:blipFill dpi="0" rotWithShape="1">
            <a:blip r:embed="rId8"/>
            <a:srcRect/>
            <a:stretch>
              <a:fillRect/>
            </a:stretch>
          </a:blipFill>
          <a:ln>
            <a:noFill/>
          </a:ln>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en-US" altLang="en-US" sz="1092">
              <a:latin typeface="Calibri" panose="020F0502020204030204" pitchFamily="34" charset="0"/>
            </a:endParaRPr>
          </a:p>
        </p:txBody>
      </p:sp>
      <p:sp>
        <p:nvSpPr>
          <p:cNvPr id="17" name="bk object 29">
            <a:extLst>
              <a:ext uri="{FF2B5EF4-FFF2-40B4-BE49-F238E27FC236}">
                <a16:creationId xmlns:a16="http://schemas.microsoft.com/office/drawing/2014/main" id="{8E96960D-A91A-469E-9FE5-5BB7F3EBDAD6}"/>
              </a:ext>
            </a:extLst>
          </p:cNvPr>
          <p:cNvSpPr>
            <a:spLocks/>
          </p:cNvSpPr>
          <p:nvPr/>
        </p:nvSpPr>
        <p:spPr bwMode="auto">
          <a:xfrm>
            <a:off x="0" y="0"/>
            <a:ext cx="7308850" cy="666750"/>
          </a:xfrm>
          <a:custGeom>
            <a:avLst/>
            <a:gdLst>
              <a:gd name="T0" fmla="*/ 12052198 w 12052300"/>
              <a:gd name="T1" fmla="*/ 0 h 1099820"/>
              <a:gd name="T2" fmla="*/ 0 w 12052300"/>
              <a:gd name="T3" fmla="*/ 0 h 1099820"/>
              <a:gd name="T4" fmla="*/ 0 w 12052300"/>
              <a:gd name="T5" fmla="*/ 1107097 h 1099820"/>
              <a:gd name="T6" fmla="*/ 10891919 w 12052300"/>
              <a:gd name="T7" fmla="*/ 1107097 h 1099820"/>
              <a:gd name="T8" fmla="*/ 12052198 w 12052300"/>
              <a:gd name="T9" fmla="*/ 0 h 10998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52300" h="1099820">
                <a:moveTo>
                  <a:pt x="12052198" y="0"/>
                </a:moveTo>
                <a:lnTo>
                  <a:pt x="0" y="0"/>
                </a:lnTo>
                <a:lnTo>
                  <a:pt x="0" y="1099442"/>
                </a:lnTo>
                <a:lnTo>
                  <a:pt x="10891919" y="1099442"/>
                </a:lnTo>
                <a:lnTo>
                  <a:pt x="12052198" y="0"/>
                </a:lnTo>
                <a:close/>
              </a:path>
            </a:pathLst>
          </a:custGeom>
          <a:solidFill>
            <a:srgbClr val="29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2" name="Holder 2"/>
          <p:cNvSpPr>
            <a:spLocks noGrp="1"/>
          </p:cNvSpPr>
          <p:nvPr>
            <p:ph type="ctrTitle"/>
          </p:nvPr>
        </p:nvSpPr>
        <p:spPr>
          <a:xfrm>
            <a:off x="838644" y="208184"/>
            <a:ext cx="10514710" cy="453970"/>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a:lstStyle>
            <a:lvl1pPr>
              <a:defRPr/>
            </a:lvl1pPr>
          </a:lstStyle>
          <a:p>
            <a:endParaRPr/>
          </a:p>
        </p:txBody>
      </p:sp>
      <p:sp>
        <p:nvSpPr>
          <p:cNvPr id="18" name="Holder 4">
            <a:extLst>
              <a:ext uri="{FF2B5EF4-FFF2-40B4-BE49-F238E27FC236}">
                <a16:creationId xmlns:a16="http://schemas.microsoft.com/office/drawing/2014/main" id="{0AC29046-F1B5-4DBA-BB92-0921E22B0380}"/>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19" name="Holder 5">
            <a:extLst>
              <a:ext uri="{FF2B5EF4-FFF2-40B4-BE49-F238E27FC236}">
                <a16:creationId xmlns:a16="http://schemas.microsoft.com/office/drawing/2014/main" id="{FC572AA1-CCD0-4B80-982F-9681BDB7E45B}"/>
              </a:ext>
            </a:extLst>
          </p:cNvPr>
          <p:cNvSpPr>
            <a:spLocks noGrp="1"/>
          </p:cNvSpPr>
          <p:nvPr>
            <p:ph type="dt" sz="half" idx="11"/>
          </p:nvPr>
        </p:nvSpPr>
        <p:spPr/>
        <p:txBody>
          <a:bodyPr/>
          <a:lstStyle>
            <a:lvl1pPr algn="l">
              <a:defRPr>
                <a:solidFill>
                  <a:schemeClr val="tx1">
                    <a:tint val="75000"/>
                  </a:schemeClr>
                </a:solidFill>
              </a:defRPr>
            </a:lvl1pPr>
          </a:lstStyle>
          <a:p>
            <a:pPr>
              <a:defRPr/>
            </a:pPr>
            <a:endParaRPr lang="en-US"/>
          </a:p>
        </p:txBody>
      </p:sp>
      <p:sp>
        <p:nvSpPr>
          <p:cNvPr id="20" name="Holder 6">
            <a:extLst>
              <a:ext uri="{FF2B5EF4-FFF2-40B4-BE49-F238E27FC236}">
                <a16:creationId xmlns:a16="http://schemas.microsoft.com/office/drawing/2014/main" id="{AC21B81C-5385-4BDF-B596-E2EC198AB9FF}"/>
              </a:ext>
            </a:extLst>
          </p:cNvPr>
          <p:cNvSpPr>
            <a:spLocks noGrp="1"/>
          </p:cNvSpPr>
          <p:nvPr>
            <p:ph type="sldNum" sz="quarter" idx="12"/>
          </p:nvPr>
        </p:nvSpPr>
        <p:spPr/>
        <p:txBody>
          <a:bodyPr/>
          <a:lstStyle>
            <a:lvl1pPr>
              <a:defRPr/>
            </a:lvl1pPr>
          </a:lstStyle>
          <a:p>
            <a:fld id="{04E46EC0-99AA-41BD-A657-C2F2498FBF65}" type="slidenum">
              <a:rPr lang="en-US" altLang="en-US"/>
              <a:pPr/>
              <a:t>‹#›</a:t>
            </a:fld>
            <a:endParaRPr lang="en-US" altLang="en-US"/>
          </a:p>
        </p:txBody>
      </p:sp>
    </p:spTree>
    <p:extLst>
      <p:ext uri="{BB962C8B-B14F-4D97-AF65-F5344CB8AC3E}">
        <p14:creationId xmlns:p14="http://schemas.microsoft.com/office/powerpoint/2010/main" val="50701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8537" y="207935"/>
            <a:ext cx="4959017" cy="275332"/>
          </a:xfrm>
        </p:spPr>
        <p:txBody>
          <a:bodyPr/>
          <a:lstStyle>
            <a:lvl1pPr>
              <a:defRPr sz="1789" b="1" i="0">
                <a:solidFill>
                  <a:schemeClr val="bg1"/>
                </a:solidFill>
                <a:latin typeface="Arial"/>
                <a:cs typeface="Arial"/>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a:extLst>
              <a:ext uri="{FF2B5EF4-FFF2-40B4-BE49-F238E27FC236}">
                <a16:creationId xmlns:a16="http://schemas.microsoft.com/office/drawing/2014/main" id="{93E8146D-144E-4512-B214-DF549D650F47}"/>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FB8313B2-2B10-4513-9B91-9A35BEC7CD0A}"/>
              </a:ext>
            </a:extLst>
          </p:cNvPr>
          <p:cNvSpPr>
            <a:spLocks noGrp="1"/>
          </p:cNvSpPr>
          <p:nvPr>
            <p:ph type="dt" sz="half" idx="11"/>
          </p:nvPr>
        </p:nvSpPr>
        <p:spPr/>
        <p:txBody>
          <a:bodyPr/>
          <a:lstStyle>
            <a:lvl1pPr>
              <a:defRPr/>
            </a:lvl1pPr>
          </a:lstStyle>
          <a:p>
            <a:pPr>
              <a:defRPr/>
            </a:pPr>
            <a:endParaRPr lang="en-US"/>
          </a:p>
        </p:txBody>
      </p:sp>
      <p:sp>
        <p:nvSpPr>
          <p:cNvPr id="6" name="Holder 6">
            <a:extLst>
              <a:ext uri="{FF2B5EF4-FFF2-40B4-BE49-F238E27FC236}">
                <a16:creationId xmlns:a16="http://schemas.microsoft.com/office/drawing/2014/main" id="{DA9314D3-E1EC-4223-A4B1-849FA62ABDF7}"/>
              </a:ext>
            </a:extLst>
          </p:cNvPr>
          <p:cNvSpPr>
            <a:spLocks noGrp="1"/>
          </p:cNvSpPr>
          <p:nvPr>
            <p:ph type="sldNum" sz="quarter" idx="12"/>
          </p:nvPr>
        </p:nvSpPr>
        <p:spPr/>
        <p:txBody>
          <a:bodyPr/>
          <a:lstStyle>
            <a:lvl1pPr>
              <a:defRPr/>
            </a:lvl1pPr>
          </a:lstStyle>
          <a:p>
            <a:fld id="{48685BD7-ECCA-4EE5-9372-6D4777D2A595}" type="slidenum">
              <a:rPr lang="en-US" altLang="en-US"/>
              <a:pPr/>
              <a:t>‹#›</a:t>
            </a:fld>
            <a:endParaRPr lang="en-US" altLang="en-US"/>
          </a:p>
        </p:txBody>
      </p:sp>
    </p:spTree>
    <p:extLst>
      <p:ext uri="{BB962C8B-B14F-4D97-AF65-F5344CB8AC3E}">
        <p14:creationId xmlns:p14="http://schemas.microsoft.com/office/powerpoint/2010/main" val="392813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8537" y="207935"/>
            <a:ext cx="4959017" cy="275332"/>
          </a:xfrm>
        </p:spPr>
        <p:txBody>
          <a:bodyPr/>
          <a:lstStyle>
            <a:lvl1pPr>
              <a:defRPr sz="1789" b="1" i="0">
                <a:solidFill>
                  <a:schemeClr val="bg1"/>
                </a:solidFill>
                <a:latin typeface="Arial"/>
                <a:cs typeface="Arial"/>
              </a:defRPr>
            </a:lvl1pPr>
          </a:lstStyle>
          <a:p>
            <a:endParaRPr/>
          </a:p>
        </p:txBody>
      </p:sp>
      <p:sp>
        <p:nvSpPr>
          <p:cNvPr id="3" name="Holder 3"/>
          <p:cNvSpPr>
            <a:spLocks noGrp="1"/>
          </p:cNvSpPr>
          <p:nvPr>
            <p:ph sz="half" idx="2"/>
          </p:nvPr>
        </p:nvSpPr>
        <p:spPr>
          <a:xfrm>
            <a:off x="988841" y="1419275"/>
            <a:ext cx="3925624" cy="247312"/>
          </a:xfrm>
          <a:prstGeom prst="rect">
            <a:avLst/>
          </a:prstGeom>
        </p:spPr>
        <p:txBody>
          <a:bodyPr/>
          <a:lstStyle>
            <a:lvl1pPr>
              <a:defRPr sz="1607" b="1" i="0">
                <a:solidFill>
                  <a:srgbClr val="017EBF"/>
                </a:solidFill>
                <a:latin typeface="Arial"/>
                <a:cs typeface="Arial"/>
              </a:defRPr>
            </a:lvl1pPr>
          </a:lstStyle>
          <a:p>
            <a:endParaRPr/>
          </a:p>
        </p:txBody>
      </p:sp>
      <p:sp>
        <p:nvSpPr>
          <p:cNvPr id="4" name="Holder 4"/>
          <p:cNvSpPr>
            <a:spLocks noGrp="1"/>
          </p:cNvSpPr>
          <p:nvPr>
            <p:ph sz="half" idx="3"/>
          </p:nvPr>
        </p:nvSpPr>
        <p:spPr>
          <a:xfrm>
            <a:off x="6639160" y="1612635"/>
            <a:ext cx="5090911" cy="181909"/>
          </a:xfrm>
          <a:prstGeom prst="rect">
            <a:avLst/>
          </a:prstGeom>
        </p:spPr>
        <p:txBody>
          <a:bodyPr/>
          <a:lstStyle>
            <a:lvl1pPr>
              <a:defRPr sz="1182" b="0" i="0">
                <a:solidFill>
                  <a:schemeClr val="bg1"/>
                </a:solidFill>
                <a:latin typeface="Arial"/>
                <a:cs typeface="Arial"/>
              </a:defRPr>
            </a:lvl1pPr>
          </a:lstStyle>
          <a:p>
            <a:endParaRPr/>
          </a:p>
        </p:txBody>
      </p:sp>
      <p:sp>
        <p:nvSpPr>
          <p:cNvPr id="5" name="Holder 4">
            <a:extLst>
              <a:ext uri="{FF2B5EF4-FFF2-40B4-BE49-F238E27FC236}">
                <a16:creationId xmlns:a16="http://schemas.microsoft.com/office/drawing/2014/main" id="{4D09AB40-9D55-49E8-8E52-D17DA9F981A3}"/>
              </a:ext>
            </a:extLst>
          </p:cNvPr>
          <p:cNvSpPr>
            <a:spLocks noGrp="1"/>
          </p:cNvSpPr>
          <p:nvPr>
            <p:ph type="ftr" sz="quarter" idx="10"/>
          </p:nvPr>
        </p:nvSpPr>
        <p:spPr/>
        <p:txBody>
          <a:bodyPr/>
          <a:lstStyle>
            <a:lvl1pPr>
              <a:defRPr/>
            </a:lvl1pPr>
          </a:lstStyle>
          <a:p>
            <a:pPr>
              <a:defRPr/>
            </a:pPr>
            <a:endParaRPr/>
          </a:p>
        </p:txBody>
      </p:sp>
      <p:sp>
        <p:nvSpPr>
          <p:cNvPr id="6" name="Holder 5">
            <a:extLst>
              <a:ext uri="{FF2B5EF4-FFF2-40B4-BE49-F238E27FC236}">
                <a16:creationId xmlns:a16="http://schemas.microsoft.com/office/drawing/2014/main" id="{ED93AFEC-F428-4C50-8209-E3242C9C9A0F}"/>
              </a:ext>
            </a:extLst>
          </p:cNvPr>
          <p:cNvSpPr>
            <a:spLocks noGrp="1"/>
          </p:cNvSpPr>
          <p:nvPr>
            <p:ph type="dt" sz="half" idx="11"/>
          </p:nvPr>
        </p:nvSpPr>
        <p:spPr/>
        <p:txBody>
          <a:bodyPr/>
          <a:lstStyle>
            <a:lvl1pPr>
              <a:defRPr/>
            </a:lvl1pPr>
          </a:lstStyle>
          <a:p>
            <a:pPr>
              <a:defRPr/>
            </a:pPr>
            <a:endParaRPr lang="en-US"/>
          </a:p>
        </p:txBody>
      </p:sp>
      <p:sp>
        <p:nvSpPr>
          <p:cNvPr id="7" name="Holder 6">
            <a:extLst>
              <a:ext uri="{FF2B5EF4-FFF2-40B4-BE49-F238E27FC236}">
                <a16:creationId xmlns:a16="http://schemas.microsoft.com/office/drawing/2014/main" id="{8912C3CC-D6A3-431F-9CA3-1CBF15F12287}"/>
              </a:ext>
            </a:extLst>
          </p:cNvPr>
          <p:cNvSpPr>
            <a:spLocks noGrp="1"/>
          </p:cNvSpPr>
          <p:nvPr>
            <p:ph type="sldNum" sz="quarter" idx="12"/>
          </p:nvPr>
        </p:nvSpPr>
        <p:spPr/>
        <p:txBody>
          <a:bodyPr/>
          <a:lstStyle>
            <a:lvl1pPr>
              <a:defRPr/>
            </a:lvl1pPr>
          </a:lstStyle>
          <a:p>
            <a:fld id="{14427EE4-0B70-48BF-833D-C674723E20F2}" type="slidenum">
              <a:rPr lang="en-US" altLang="en-US"/>
              <a:pPr/>
              <a:t>‹#›</a:t>
            </a:fld>
            <a:endParaRPr lang="en-US" altLang="en-US"/>
          </a:p>
        </p:txBody>
      </p:sp>
    </p:spTree>
    <p:extLst>
      <p:ext uri="{BB962C8B-B14F-4D97-AF65-F5344CB8AC3E}">
        <p14:creationId xmlns:p14="http://schemas.microsoft.com/office/powerpoint/2010/main" val="2536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8537" y="207935"/>
            <a:ext cx="4959017" cy="275332"/>
          </a:xfrm>
        </p:spPr>
        <p:txBody>
          <a:bodyPr/>
          <a:lstStyle>
            <a:lvl1pPr>
              <a:defRPr sz="1789" b="1" i="0">
                <a:solidFill>
                  <a:schemeClr val="bg1"/>
                </a:solidFill>
                <a:latin typeface="Arial"/>
                <a:cs typeface="Arial"/>
              </a:defRPr>
            </a:lvl1pPr>
          </a:lstStyle>
          <a:p>
            <a:endParaRPr/>
          </a:p>
        </p:txBody>
      </p:sp>
      <p:sp>
        <p:nvSpPr>
          <p:cNvPr id="3" name="Holder 4">
            <a:extLst>
              <a:ext uri="{FF2B5EF4-FFF2-40B4-BE49-F238E27FC236}">
                <a16:creationId xmlns:a16="http://schemas.microsoft.com/office/drawing/2014/main" id="{6A494553-31C5-43E5-9AEB-D08C0D4C7EAC}"/>
              </a:ext>
            </a:extLst>
          </p:cNvPr>
          <p:cNvSpPr>
            <a:spLocks noGrp="1"/>
          </p:cNvSpPr>
          <p:nvPr>
            <p:ph type="ftr" sz="quarter" idx="10"/>
          </p:nvPr>
        </p:nvSpPr>
        <p:spPr/>
        <p:txBody>
          <a:bodyPr/>
          <a:lstStyle>
            <a:lvl1pPr>
              <a:defRPr/>
            </a:lvl1pPr>
          </a:lstStyle>
          <a:p>
            <a:pPr>
              <a:defRPr/>
            </a:pPr>
            <a:endParaRPr/>
          </a:p>
        </p:txBody>
      </p:sp>
      <p:sp>
        <p:nvSpPr>
          <p:cNvPr id="4" name="Holder 5">
            <a:extLst>
              <a:ext uri="{FF2B5EF4-FFF2-40B4-BE49-F238E27FC236}">
                <a16:creationId xmlns:a16="http://schemas.microsoft.com/office/drawing/2014/main" id="{A85BE8F3-C388-4FE3-9E1B-908D5A2621F8}"/>
              </a:ext>
            </a:extLst>
          </p:cNvPr>
          <p:cNvSpPr>
            <a:spLocks noGrp="1"/>
          </p:cNvSpPr>
          <p:nvPr>
            <p:ph type="dt" sz="half" idx="11"/>
          </p:nvPr>
        </p:nvSpPr>
        <p:spPr/>
        <p:txBody>
          <a:bodyPr/>
          <a:lstStyle>
            <a:lvl1pPr>
              <a:defRPr/>
            </a:lvl1pPr>
          </a:lstStyle>
          <a:p>
            <a:pPr>
              <a:defRPr/>
            </a:pPr>
            <a:endParaRPr lang="en-US"/>
          </a:p>
        </p:txBody>
      </p:sp>
      <p:sp>
        <p:nvSpPr>
          <p:cNvPr id="5" name="Holder 6">
            <a:extLst>
              <a:ext uri="{FF2B5EF4-FFF2-40B4-BE49-F238E27FC236}">
                <a16:creationId xmlns:a16="http://schemas.microsoft.com/office/drawing/2014/main" id="{0D8D1A02-95F3-4AD8-8849-E03DA58F00E7}"/>
              </a:ext>
            </a:extLst>
          </p:cNvPr>
          <p:cNvSpPr>
            <a:spLocks noGrp="1"/>
          </p:cNvSpPr>
          <p:nvPr>
            <p:ph type="sldNum" sz="quarter" idx="12"/>
          </p:nvPr>
        </p:nvSpPr>
        <p:spPr/>
        <p:txBody>
          <a:bodyPr/>
          <a:lstStyle>
            <a:lvl1pPr>
              <a:defRPr/>
            </a:lvl1pPr>
          </a:lstStyle>
          <a:p>
            <a:fld id="{ABBE80E9-FA0A-4BC0-9832-9208F79E6C69}" type="slidenum">
              <a:rPr lang="en-US" altLang="en-US"/>
              <a:pPr/>
              <a:t>‹#›</a:t>
            </a:fld>
            <a:endParaRPr lang="en-US" altLang="en-US"/>
          </a:p>
        </p:txBody>
      </p:sp>
    </p:spTree>
    <p:extLst>
      <p:ext uri="{BB962C8B-B14F-4D97-AF65-F5344CB8AC3E}">
        <p14:creationId xmlns:p14="http://schemas.microsoft.com/office/powerpoint/2010/main" val="93903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04F841F3-EF45-4415-8BB2-046FF4E861E5}"/>
              </a:ext>
            </a:extLst>
          </p:cNvPr>
          <p:cNvSpPr>
            <a:spLocks/>
          </p:cNvSpPr>
          <p:nvPr/>
        </p:nvSpPr>
        <p:spPr bwMode="auto">
          <a:xfrm>
            <a:off x="0" y="6754813"/>
            <a:ext cx="12190413" cy="101600"/>
          </a:xfrm>
          <a:custGeom>
            <a:avLst/>
            <a:gdLst>
              <a:gd name="T0" fmla="*/ 0 w 20102830"/>
              <a:gd name="T1" fmla="*/ 189864 h 165734"/>
              <a:gd name="T2" fmla="*/ 20094606 w 20102830"/>
              <a:gd name="T3" fmla="*/ 189864 h 165734"/>
              <a:gd name="T4" fmla="*/ 20094606 w 20102830"/>
              <a:gd name="T5" fmla="*/ 0 h 165734"/>
              <a:gd name="T6" fmla="*/ 0 w 20102830"/>
              <a:gd name="T7" fmla="*/ 0 h 165734"/>
              <a:gd name="T8" fmla="*/ 0 w 20102830"/>
              <a:gd name="T9" fmla="*/ 189864 h 1657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02830" h="165734">
                <a:moveTo>
                  <a:pt x="0" y="165455"/>
                </a:moveTo>
                <a:lnTo>
                  <a:pt x="20102214" y="165455"/>
                </a:lnTo>
                <a:lnTo>
                  <a:pt x="20102214" y="0"/>
                </a:lnTo>
                <a:lnTo>
                  <a:pt x="0" y="0"/>
                </a:lnTo>
                <a:lnTo>
                  <a:pt x="0" y="165455"/>
                </a:lnTo>
                <a:close/>
              </a:path>
            </a:pathLst>
          </a:custGeom>
          <a:solidFill>
            <a:srgbClr val="005A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3" name="bk object 17">
            <a:extLst>
              <a:ext uri="{FF2B5EF4-FFF2-40B4-BE49-F238E27FC236}">
                <a16:creationId xmlns:a16="http://schemas.microsoft.com/office/drawing/2014/main" id="{ADB71697-F45F-4645-B4F1-29F7920CCF24}"/>
              </a:ext>
            </a:extLst>
          </p:cNvPr>
          <p:cNvSpPr>
            <a:spLocks/>
          </p:cNvSpPr>
          <p:nvPr/>
        </p:nvSpPr>
        <p:spPr bwMode="auto">
          <a:xfrm>
            <a:off x="7635875" y="6184900"/>
            <a:ext cx="4556125" cy="569913"/>
          </a:xfrm>
          <a:custGeom>
            <a:avLst/>
            <a:gdLst>
              <a:gd name="T0" fmla="*/ 7520908 w 7513319"/>
              <a:gd name="T1" fmla="*/ 0 h 942340"/>
              <a:gd name="T2" fmla="*/ 995470 w 7513319"/>
              <a:gd name="T3" fmla="*/ 0 h 942340"/>
              <a:gd name="T4" fmla="*/ 0 w 7513319"/>
              <a:gd name="T5" fmla="*/ 919708 h 942340"/>
              <a:gd name="T6" fmla="*/ 7520908 w 7513319"/>
              <a:gd name="T7" fmla="*/ 919708 h 942340"/>
              <a:gd name="T8" fmla="*/ 7520908 w 7513319"/>
              <a:gd name="T9" fmla="*/ 0 h 942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3319" h="942340">
                <a:moveTo>
                  <a:pt x="7513276" y="0"/>
                </a:moveTo>
                <a:lnTo>
                  <a:pt x="994462" y="0"/>
                </a:lnTo>
                <a:lnTo>
                  <a:pt x="0" y="942291"/>
                </a:lnTo>
                <a:lnTo>
                  <a:pt x="7513276" y="942291"/>
                </a:lnTo>
                <a:lnTo>
                  <a:pt x="7513276" y="0"/>
                </a:lnTo>
                <a:close/>
              </a:path>
            </a:pathLst>
          </a:custGeom>
          <a:solidFill>
            <a:srgbClr val="005AA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4" name="bk object 18">
            <a:extLst>
              <a:ext uri="{FF2B5EF4-FFF2-40B4-BE49-F238E27FC236}">
                <a16:creationId xmlns:a16="http://schemas.microsoft.com/office/drawing/2014/main" id="{4FD23730-763D-473E-B40E-0D5626C5EB92}"/>
              </a:ext>
            </a:extLst>
          </p:cNvPr>
          <p:cNvSpPr>
            <a:spLocks/>
          </p:cNvSpPr>
          <p:nvPr/>
        </p:nvSpPr>
        <p:spPr bwMode="auto">
          <a:xfrm>
            <a:off x="8589963" y="6388100"/>
            <a:ext cx="1071562" cy="201613"/>
          </a:xfrm>
          <a:custGeom>
            <a:avLst/>
            <a:gdLst>
              <a:gd name="T0" fmla="*/ 1139693 w 1767205"/>
              <a:gd name="T1" fmla="*/ 201353 h 331470"/>
              <a:gd name="T2" fmla="*/ 1283085 w 1767205"/>
              <a:gd name="T3" fmla="*/ 278804 h 331470"/>
              <a:gd name="T4" fmla="*/ 1204486 w 1767205"/>
              <a:gd name="T5" fmla="*/ 225200 h 331470"/>
              <a:gd name="T6" fmla="*/ 1240910 w 1767205"/>
              <a:gd name="T7" fmla="*/ 115363 h 331470"/>
              <a:gd name="T8" fmla="*/ 1241046 w 1767205"/>
              <a:gd name="T9" fmla="*/ 69940 h 331470"/>
              <a:gd name="T10" fmla="*/ 1289125 w 1767205"/>
              <a:gd name="T11" fmla="*/ 178114 h 331470"/>
              <a:gd name="T12" fmla="*/ 1335976 w 1767205"/>
              <a:gd name="T13" fmla="*/ 222472 h 331470"/>
              <a:gd name="T14" fmla="*/ 1327383 w 1767205"/>
              <a:gd name="T15" fmla="*/ 115363 h 331470"/>
              <a:gd name="T16" fmla="*/ 1578141 w 1767205"/>
              <a:gd name="T17" fmla="*/ 221480 h 331470"/>
              <a:gd name="T18" fmla="*/ 1746952 w 1767205"/>
              <a:gd name="T19" fmla="*/ 241292 h 331470"/>
              <a:gd name="T20" fmla="*/ 1755632 w 1767205"/>
              <a:gd name="T21" fmla="*/ 157865 h 331470"/>
              <a:gd name="T22" fmla="*/ 1736185 w 1767205"/>
              <a:gd name="T23" fmla="*/ 101088 h 331470"/>
              <a:gd name="T24" fmla="*/ 1697082 w 1767205"/>
              <a:gd name="T25" fmla="*/ 231071 h 331470"/>
              <a:gd name="T26" fmla="*/ 1756715 w 1767205"/>
              <a:gd name="T27" fmla="*/ 218817 h 331470"/>
              <a:gd name="T28" fmla="*/ 1705894 w 1767205"/>
              <a:gd name="T29" fmla="*/ 157865 h 331470"/>
              <a:gd name="T30" fmla="*/ 1369709 w 1767205"/>
              <a:gd name="T31" fmla="*/ 278317 h 331470"/>
              <a:gd name="T32" fmla="*/ 1461898 w 1767205"/>
              <a:gd name="T33" fmla="*/ 116039 h 331470"/>
              <a:gd name="T34" fmla="*/ 1419571 w 1767205"/>
              <a:gd name="T35" fmla="*/ 76217 h 331470"/>
              <a:gd name="T36" fmla="*/ 1495925 w 1767205"/>
              <a:gd name="T37" fmla="*/ 278317 h 331470"/>
              <a:gd name="T38" fmla="*/ 1483154 w 1767205"/>
              <a:gd name="T39" fmla="*/ 70248 h 331470"/>
              <a:gd name="T40" fmla="*/ 1540023 w 1767205"/>
              <a:gd name="T41" fmla="*/ 102037 h 331470"/>
              <a:gd name="T42" fmla="*/ 936159 w 1767205"/>
              <a:gd name="T43" fmla="*/ 5844 h 331470"/>
              <a:gd name="T44" fmla="*/ 1028405 w 1767205"/>
              <a:gd name="T45" fmla="*/ 115579 h 331470"/>
              <a:gd name="T46" fmla="*/ 1111002 w 1767205"/>
              <a:gd name="T47" fmla="*/ 115579 h 331470"/>
              <a:gd name="T48" fmla="*/ 1114518 w 1767205"/>
              <a:gd name="T49" fmla="*/ 278317 h 331470"/>
              <a:gd name="T50" fmla="*/ 988312 w 1767205"/>
              <a:gd name="T51" fmla="*/ 102486 h 331470"/>
              <a:gd name="T52" fmla="*/ 720683 w 1767205"/>
              <a:gd name="T53" fmla="*/ 339139 h 331470"/>
              <a:gd name="T54" fmla="*/ 813574 w 1767205"/>
              <a:gd name="T55" fmla="*/ 240167 h 331470"/>
              <a:gd name="T56" fmla="*/ 793972 w 1767205"/>
              <a:gd name="T57" fmla="*/ 121308 h 331470"/>
              <a:gd name="T58" fmla="*/ 771066 w 1767205"/>
              <a:gd name="T59" fmla="*/ 101628 h 331470"/>
              <a:gd name="T60" fmla="*/ 797255 w 1767205"/>
              <a:gd name="T61" fmla="*/ 275545 h 331470"/>
              <a:gd name="T62" fmla="*/ 880363 w 1767205"/>
              <a:gd name="T63" fmla="*/ 264805 h 331470"/>
              <a:gd name="T64" fmla="*/ 855005 w 1767205"/>
              <a:gd name="T65" fmla="*/ 151934 h 331470"/>
              <a:gd name="T66" fmla="*/ 900734 w 1767205"/>
              <a:gd name="T67" fmla="*/ 235456 h 331470"/>
              <a:gd name="T68" fmla="*/ 906223 w 1767205"/>
              <a:gd name="T69" fmla="*/ 136217 h 331470"/>
              <a:gd name="T70" fmla="*/ 889200 w 1767205"/>
              <a:gd name="T71" fmla="*/ 101628 h 331470"/>
              <a:gd name="T72" fmla="*/ 629997 w 1767205"/>
              <a:gd name="T73" fmla="*/ 117677 h 331470"/>
              <a:gd name="T74" fmla="*/ 621167 w 1767205"/>
              <a:gd name="T75" fmla="*/ 150809 h 331470"/>
              <a:gd name="T76" fmla="*/ 518273 w 1767205"/>
              <a:gd name="T77" fmla="*/ 236720 h 331470"/>
              <a:gd name="T78" fmla="*/ 640133 w 1767205"/>
              <a:gd name="T79" fmla="*/ 259742 h 331470"/>
              <a:gd name="T80" fmla="*/ 570164 w 1767205"/>
              <a:gd name="T81" fmla="*/ 230694 h 331470"/>
              <a:gd name="T82" fmla="*/ 633540 w 1767205"/>
              <a:gd name="T83" fmla="*/ 180561 h 331470"/>
              <a:gd name="T84" fmla="*/ 693265 w 1767205"/>
              <a:gd name="T85" fmla="*/ 259742 h 331470"/>
              <a:gd name="T86" fmla="*/ 693265 w 1767205"/>
              <a:gd name="T87" fmla="*/ 259742 h 331470"/>
              <a:gd name="T88" fmla="*/ 638602 w 1767205"/>
              <a:gd name="T89" fmla="*/ 191722 h 331470"/>
              <a:gd name="T90" fmla="*/ 693265 w 1767205"/>
              <a:gd name="T91" fmla="*/ 177631 h 331470"/>
              <a:gd name="T92" fmla="*/ 574084 w 1767205"/>
              <a:gd name="T93" fmla="*/ 130159 h 331470"/>
              <a:gd name="T94" fmla="*/ 672328 w 1767205"/>
              <a:gd name="T95" fmla="*/ 90012 h 331470"/>
              <a:gd name="T96" fmla="*/ 364217 w 1767205"/>
              <a:gd name="T97" fmla="*/ 273849 h 331470"/>
              <a:gd name="T98" fmla="*/ 487823 w 1767205"/>
              <a:gd name="T99" fmla="*/ 111487 h 331470"/>
              <a:gd name="T100" fmla="*/ 404427 w 1767205"/>
              <a:gd name="T101" fmla="*/ 111487 h 331470"/>
              <a:gd name="T102" fmla="*/ 490533 w 1767205"/>
              <a:gd name="T103" fmla="*/ 133533 h 331470"/>
              <a:gd name="T104" fmla="*/ 362897 w 1767205"/>
              <a:gd name="T105" fmla="*/ 101040 h 331470"/>
              <a:gd name="T106" fmla="*/ 459328 w 1767205"/>
              <a:gd name="T107" fmla="*/ 73643 h 331470"/>
              <a:gd name="T108" fmla="*/ 272685 w 1767205"/>
              <a:gd name="T109" fmla="*/ 275917 h 331470"/>
              <a:gd name="T110" fmla="*/ 272685 w 1767205"/>
              <a:gd name="T111" fmla="*/ 0 h 331470"/>
              <a:gd name="T112" fmla="*/ 98498 w 1767205"/>
              <a:gd name="T113" fmla="*/ 207277 h 331470"/>
              <a:gd name="T114" fmla="*/ 195177 w 1767205"/>
              <a:gd name="T115" fmla="*/ 73611 h 3314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67205" h="331470">
                <a:moveTo>
                  <a:pt x="1246400" y="68347"/>
                </a:moveTo>
                <a:lnTo>
                  <a:pt x="1203292" y="75692"/>
                </a:lnTo>
                <a:lnTo>
                  <a:pt x="1170598" y="97642"/>
                </a:lnTo>
                <a:lnTo>
                  <a:pt x="1149821" y="131355"/>
                </a:lnTo>
                <a:lnTo>
                  <a:pt x="1142873" y="174271"/>
                </a:lnTo>
                <a:lnTo>
                  <a:pt x="1144612" y="196771"/>
                </a:lnTo>
                <a:lnTo>
                  <a:pt x="1158487" y="234816"/>
                </a:lnTo>
                <a:lnTo>
                  <a:pt x="1185807" y="263223"/>
                </a:lnTo>
                <a:lnTo>
                  <a:pt x="1223710" y="277877"/>
                </a:lnTo>
                <a:lnTo>
                  <a:pt x="1246400" y="279703"/>
                </a:lnTo>
                <a:lnTo>
                  <a:pt x="1268768" y="277877"/>
                </a:lnTo>
                <a:lnTo>
                  <a:pt x="1288621" y="272462"/>
                </a:lnTo>
                <a:lnTo>
                  <a:pt x="1306075" y="263471"/>
                </a:lnTo>
                <a:lnTo>
                  <a:pt x="1321113" y="250953"/>
                </a:lnTo>
                <a:lnTo>
                  <a:pt x="1333144" y="235426"/>
                </a:lnTo>
                <a:lnTo>
                  <a:pt x="1246264" y="235426"/>
                </a:lnTo>
                <a:lnTo>
                  <a:pt x="1224953" y="231587"/>
                </a:lnTo>
                <a:lnTo>
                  <a:pt x="1209683" y="220076"/>
                </a:lnTo>
                <a:lnTo>
                  <a:pt x="1200493" y="200898"/>
                </a:lnTo>
                <a:lnTo>
                  <a:pt x="1197421" y="174062"/>
                </a:lnTo>
                <a:lnTo>
                  <a:pt x="1200493" y="147201"/>
                </a:lnTo>
                <a:lnTo>
                  <a:pt x="1209683" y="128041"/>
                </a:lnTo>
                <a:lnTo>
                  <a:pt x="1224953" y="116561"/>
                </a:lnTo>
                <a:lnTo>
                  <a:pt x="1246264" y="112739"/>
                </a:lnTo>
                <a:lnTo>
                  <a:pt x="1333110" y="112739"/>
                </a:lnTo>
                <a:lnTo>
                  <a:pt x="1322317" y="98155"/>
                </a:lnTo>
                <a:lnTo>
                  <a:pt x="1307205" y="85065"/>
                </a:lnTo>
                <a:lnTo>
                  <a:pt x="1289545" y="75756"/>
                </a:lnTo>
                <a:lnTo>
                  <a:pt x="1269291" y="70194"/>
                </a:lnTo>
                <a:lnTo>
                  <a:pt x="1246400" y="68347"/>
                </a:lnTo>
                <a:close/>
              </a:path>
              <a:path w="1767205" h="331470">
                <a:moveTo>
                  <a:pt x="1333110" y="112739"/>
                </a:moveTo>
                <a:lnTo>
                  <a:pt x="1246264" y="112739"/>
                </a:lnTo>
                <a:lnTo>
                  <a:pt x="1267513" y="116561"/>
                </a:lnTo>
                <a:lnTo>
                  <a:pt x="1282639" y="128041"/>
                </a:lnTo>
                <a:lnTo>
                  <a:pt x="1291682" y="147201"/>
                </a:lnTo>
                <a:lnTo>
                  <a:pt x="1294687" y="174062"/>
                </a:lnTo>
                <a:lnTo>
                  <a:pt x="1291682" y="200898"/>
                </a:lnTo>
                <a:lnTo>
                  <a:pt x="1282639" y="220076"/>
                </a:lnTo>
                <a:lnTo>
                  <a:pt x="1267513" y="231587"/>
                </a:lnTo>
                <a:lnTo>
                  <a:pt x="1246264" y="235426"/>
                </a:lnTo>
                <a:lnTo>
                  <a:pt x="1333144" y="235426"/>
                </a:lnTo>
                <a:lnTo>
                  <a:pt x="1341741" y="217410"/>
                </a:lnTo>
                <a:lnTo>
                  <a:pt x="1346864" y="197024"/>
                </a:lnTo>
                <a:lnTo>
                  <a:pt x="1348565" y="174271"/>
                </a:lnTo>
                <a:lnTo>
                  <a:pt x="1346942" y="151776"/>
                </a:lnTo>
                <a:lnTo>
                  <a:pt x="1342049" y="131607"/>
                </a:lnTo>
                <a:lnTo>
                  <a:pt x="1333852" y="113742"/>
                </a:lnTo>
                <a:lnTo>
                  <a:pt x="1333110" y="112739"/>
                </a:lnTo>
                <a:close/>
              </a:path>
              <a:path w="1767205" h="331470">
                <a:moveTo>
                  <a:pt x="1674095" y="69310"/>
                </a:moveTo>
                <a:lnTo>
                  <a:pt x="1633875" y="76042"/>
                </a:lnTo>
                <a:lnTo>
                  <a:pt x="1592848" y="111296"/>
                </a:lnTo>
                <a:lnTo>
                  <a:pt x="1580310" y="147652"/>
                </a:lnTo>
                <a:lnTo>
                  <a:pt x="1578735" y="169256"/>
                </a:lnTo>
                <a:lnTo>
                  <a:pt x="1584949" y="216442"/>
                </a:lnTo>
                <a:lnTo>
                  <a:pt x="1603556" y="250099"/>
                </a:lnTo>
                <a:lnTo>
                  <a:pt x="1634500" y="270267"/>
                </a:lnTo>
                <a:lnTo>
                  <a:pt x="1677728" y="276981"/>
                </a:lnTo>
                <a:lnTo>
                  <a:pt x="1693032" y="275949"/>
                </a:lnTo>
                <a:lnTo>
                  <a:pt x="1732193" y="260533"/>
                </a:lnTo>
                <a:lnTo>
                  <a:pt x="1754490" y="235803"/>
                </a:lnTo>
                <a:lnTo>
                  <a:pt x="1675205" y="235803"/>
                </a:lnTo>
                <a:lnTo>
                  <a:pt x="1667018" y="235120"/>
                </a:lnTo>
                <a:lnTo>
                  <a:pt x="1635569" y="208650"/>
                </a:lnTo>
                <a:lnTo>
                  <a:pt x="1630750" y="187243"/>
                </a:lnTo>
                <a:lnTo>
                  <a:pt x="1766921" y="187243"/>
                </a:lnTo>
                <a:lnTo>
                  <a:pt x="1763206" y="154274"/>
                </a:lnTo>
                <a:lnTo>
                  <a:pt x="1632844" y="154274"/>
                </a:lnTo>
                <a:lnTo>
                  <a:pt x="1634733" y="144500"/>
                </a:lnTo>
                <a:lnTo>
                  <a:pt x="1659165" y="113805"/>
                </a:lnTo>
                <a:lnTo>
                  <a:pt x="1673090" y="111033"/>
                </a:lnTo>
                <a:lnTo>
                  <a:pt x="1749468" y="111033"/>
                </a:lnTo>
                <a:lnTo>
                  <a:pt x="1743677" y="98787"/>
                </a:lnTo>
                <a:lnTo>
                  <a:pt x="1714664" y="76679"/>
                </a:lnTo>
                <a:lnTo>
                  <a:pt x="1674095" y="69310"/>
                </a:lnTo>
                <a:close/>
              </a:path>
              <a:path w="1767205" h="331470">
                <a:moveTo>
                  <a:pt x="1764293" y="213837"/>
                </a:moveTo>
                <a:lnTo>
                  <a:pt x="1710834" y="213837"/>
                </a:lnTo>
                <a:lnTo>
                  <a:pt x="1708845" y="220538"/>
                </a:lnTo>
                <a:lnTo>
                  <a:pt x="1704406" y="225814"/>
                </a:lnTo>
                <a:lnTo>
                  <a:pt x="1697810" y="229709"/>
                </a:lnTo>
                <a:lnTo>
                  <a:pt x="1691046" y="233908"/>
                </a:lnTo>
                <a:lnTo>
                  <a:pt x="1683539" y="235803"/>
                </a:lnTo>
                <a:lnTo>
                  <a:pt x="1754490" y="235803"/>
                </a:lnTo>
                <a:lnTo>
                  <a:pt x="1758833" y="228172"/>
                </a:lnTo>
                <a:lnTo>
                  <a:pt x="1764293" y="213837"/>
                </a:lnTo>
                <a:close/>
              </a:path>
              <a:path w="1767205" h="331470">
                <a:moveTo>
                  <a:pt x="1749468" y="111033"/>
                </a:moveTo>
                <a:lnTo>
                  <a:pt x="1673090" y="111033"/>
                </a:lnTo>
                <a:lnTo>
                  <a:pt x="1680376" y="111782"/>
                </a:lnTo>
                <a:lnTo>
                  <a:pt x="1687279" y="113998"/>
                </a:lnTo>
                <a:lnTo>
                  <a:pt x="1711734" y="144702"/>
                </a:lnTo>
                <a:lnTo>
                  <a:pt x="1713253" y="154274"/>
                </a:lnTo>
                <a:lnTo>
                  <a:pt x="1763206" y="154274"/>
                </a:lnTo>
                <a:lnTo>
                  <a:pt x="1761105" y="135640"/>
                </a:lnTo>
                <a:lnTo>
                  <a:pt x="1749468" y="111033"/>
                </a:lnTo>
                <a:close/>
              </a:path>
              <a:path w="1767205" h="331470">
                <a:moveTo>
                  <a:pt x="1425697" y="74482"/>
                </a:moveTo>
                <a:lnTo>
                  <a:pt x="1375619" y="74482"/>
                </a:lnTo>
                <a:lnTo>
                  <a:pt x="1375619" y="271987"/>
                </a:lnTo>
                <a:lnTo>
                  <a:pt x="1428220" y="271987"/>
                </a:lnTo>
                <a:lnTo>
                  <a:pt x="1428220" y="158922"/>
                </a:lnTo>
                <a:lnTo>
                  <a:pt x="1430720" y="139009"/>
                </a:lnTo>
                <a:lnTo>
                  <a:pt x="1438220" y="124782"/>
                </a:lnTo>
                <a:lnTo>
                  <a:pt x="1450716" y="116245"/>
                </a:lnTo>
                <a:lnTo>
                  <a:pt x="1468205" y="113399"/>
                </a:lnTo>
                <a:lnTo>
                  <a:pt x="1552126" y="113399"/>
                </a:lnTo>
                <a:lnTo>
                  <a:pt x="1550287" y="107373"/>
                </a:lnTo>
                <a:lnTo>
                  <a:pt x="1548601" y="103809"/>
                </a:lnTo>
                <a:lnTo>
                  <a:pt x="1425990" y="103809"/>
                </a:lnTo>
                <a:lnTo>
                  <a:pt x="1425697" y="100081"/>
                </a:lnTo>
                <a:lnTo>
                  <a:pt x="1425697" y="74482"/>
                </a:lnTo>
                <a:close/>
              </a:path>
              <a:path w="1767205" h="331470">
                <a:moveTo>
                  <a:pt x="1552126" y="113399"/>
                </a:moveTo>
                <a:lnTo>
                  <a:pt x="1468205" y="113399"/>
                </a:lnTo>
                <a:lnTo>
                  <a:pt x="1477456" y="114038"/>
                </a:lnTo>
                <a:lnTo>
                  <a:pt x="1485209" y="115929"/>
                </a:lnTo>
                <a:lnTo>
                  <a:pt x="1502378" y="152714"/>
                </a:lnTo>
                <a:lnTo>
                  <a:pt x="1502378" y="271987"/>
                </a:lnTo>
                <a:lnTo>
                  <a:pt x="1554969" y="271987"/>
                </a:lnTo>
                <a:lnTo>
                  <a:pt x="1554963" y="135005"/>
                </a:lnTo>
                <a:lnTo>
                  <a:pt x="1554446" y="125152"/>
                </a:lnTo>
                <a:lnTo>
                  <a:pt x="1552882" y="115879"/>
                </a:lnTo>
                <a:lnTo>
                  <a:pt x="1552126" y="113399"/>
                </a:lnTo>
                <a:close/>
              </a:path>
              <a:path w="1767205" h="331470">
                <a:moveTo>
                  <a:pt x="1489553" y="68651"/>
                </a:moveTo>
                <a:lnTo>
                  <a:pt x="1444988" y="82915"/>
                </a:lnTo>
                <a:lnTo>
                  <a:pt x="1426597" y="103432"/>
                </a:lnTo>
                <a:lnTo>
                  <a:pt x="1426356" y="103432"/>
                </a:lnTo>
                <a:lnTo>
                  <a:pt x="1426126" y="103809"/>
                </a:lnTo>
                <a:lnTo>
                  <a:pt x="1548601" y="103809"/>
                </a:lnTo>
                <a:lnTo>
                  <a:pt x="1546666" y="99715"/>
                </a:lnTo>
                <a:lnTo>
                  <a:pt x="1536449" y="86111"/>
                </a:lnTo>
                <a:lnTo>
                  <a:pt x="1523535" y="76405"/>
                </a:lnTo>
                <a:lnTo>
                  <a:pt x="1507908" y="70588"/>
                </a:lnTo>
                <a:lnTo>
                  <a:pt x="1489553" y="68651"/>
                </a:lnTo>
                <a:close/>
              </a:path>
              <a:path w="1767205" h="331470">
                <a:moveTo>
                  <a:pt x="992578" y="5706"/>
                </a:moveTo>
                <a:lnTo>
                  <a:pt x="940197" y="5706"/>
                </a:lnTo>
                <a:lnTo>
                  <a:pt x="940197" y="271987"/>
                </a:lnTo>
                <a:lnTo>
                  <a:pt x="992578" y="271987"/>
                </a:lnTo>
                <a:lnTo>
                  <a:pt x="992578" y="158587"/>
                </a:lnTo>
                <a:lnTo>
                  <a:pt x="993236" y="149076"/>
                </a:lnTo>
                <a:lnTo>
                  <a:pt x="1015792" y="116137"/>
                </a:lnTo>
                <a:lnTo>
                  <a:pt x="1032845" y="112949"/>
                </a:lnTo>
                <a:lnTo>
                  <a:pt x="1115797" y="112949"/>
                </a:lnTo>
                <a:lnTo>
                  <a:pt x="1114017" y="107107"/>
                </a:lnTo>
                <a:lnTo>
                  <a:pt x="1109903" y="100155"/>
                </a:lnTo>
                <a:lnTo>
                  <a:pt x="992578" y="100155"/>
                </a:lnTo>
                <a:lnTo>
                  <a:pt x="992578" y="5706"/>
                </a:lnTo>
                <a:close/>
              </a:path>
              <a:path w="1767205" h="331470">
                <a:moveTo>
                  <a:pt x="1115797" y="112949"/>
                </a:moveTo>
                <a:lnTo>
                  <a:pt x="1032845" y="112949"/>
                </a:lnTo>
                <a:lnTo>
                  <a:pt x="1041884" y="113557"/>
                </a:lnTo>
                <a:lnTo>
                  <a:pt x="1049461" y="115412"/>
                </a:lnTo>
                <a:lnTo>
                  <a:pt x="1066998" y="152441"/>
                </a:lnTo>
                <a:lnTo>
                  <a:pt x="1066998" y="271987"/>
                </a:lnTo>
                <a:lnTo>
                  <a:pt x="1119326" y="271987"/>
                </a:lnTo>
                <a:lnTo>
                  <a:pt x="1119278" y="134565"/>
                </a:lnTo>
                <a:lnTo>
                  <a:pt x="1117998" y="120175"/>
                </a:lnTo>
                <a:lnTo>
                  <a:pt x="1115797" y="112949"/>
                </a:lnTo>
                <a:close/>
              </a:path>
              <a:path w="1767205" h="331470">
                <a:moveTo>
                  <a:pt x="1050707" y="71697"/>
                </a:moveTo>
                <a:lnTo>
                  <a:pt x="1007314" y="83667"/>
                </a:lnTo>
                <a:lnTo>
                  <a:pt x="992578" y="100155"/>
                </a:lnTo>
                <a:lnTo>
                  <a:pt x="1109903" y="100155"/>
                </a:lnTo>
                <a:lnTo>
                  <a:pt x="1076688" y="75363"/>
                </a:lnTo>
                <a:lnTo>
                  <a:pt x="1050707" y="71697"/>
                </a:lnTo>
                <a:close/>
              </a:path>
              <a:path w="1767205" h="331470">
                <a:moveTo>
                  <a:pt x="774071" y="74482"/>
                </a:moveTo>
                <a:lnTo>
                  <a:pt x="723794" y="74482"/>
                </a:lnTo>
                <a:lnTo>
                  <a:pt x="723794" y="331424"/>
                </a:lnTo>
                <a:lnTo>
                  <a:pt x="775610" y="331424"/>
                </a:lnTo>
                <a:lnTo>
                  <a:pt x="775610" y="246210"/>
                </a:lnTo>
                <a:lnTo>
                  <a:pt x="895241" y="246210"/>
                </a:lnTo>
                <a:lnTo>
                  <a:pt x="896349" y="244953"/>
                </a:lnTo>
                <a:lnTo>
                  <a:pt x="902058" y="234703"/>
                </a:lnTo>
                <a:lnTo>
                  <a:pt x="817081" y="234703"/>
                </a:lnTo>
                <a:lnTo>
                  <a:pt x="808400" y="233764"/>
                </a:lnTo>
                <a:lnTo>
                  <a:pt x="776158" y="201709"/>
                </a:lnTo>
                <a:lnTo>
                  <a:pt x="772626" y="177862"/>
                </a:lnTo>
                <a:lnTo>
                  <a:pt x="775397" y="150090"/>
                </a:lnTo>
                <a:lnTo>
                  <a:pt x="783673" y="130343"/>
                </a:lnTo>
                <a:lnTo>
                  <a:pt x="797401" y="118549"/>
                </a:lnTo>
                <a:lnTo>
                  <a:pt x="816526" y="114634"/>
                </a:lnTo>
                <a:lnTo>
                  <a:pt x="902968" y="114634"/>
                </a:lnTo>
                <a:lnTo>
                  <a:pt x="900806" y="110201"/>
                </a:lnTo>
                <a:lnTo>
                  <a:pt x="893970" y="100301"/>
                </a:lnTo>
                <a:lnTo>
                  <a:pt x="893040" y="99317"/>
                </a:lnTo>
                <a:lnTo>
                  <a:pt x="774395" y="99317"/>
                </a:lnTo>
                <a:lnTo>
                  <a:pt x="774134" y="98961"/>
                </a:lnTo>
                <a:lnTo>
                  <a:pt x="774071" y="74482"/>
                </a:lnTo>
                <a:close/>
              </a:path>
              <a:path w="1767205" h="331470">
                <a:moveTo>
                  <a:pt x="895241" y="246210"/>
                </a:moveTo>
                <a:lnTo>
                  <a:pt x="775610" y="246210"/>
                </a:lnTo>
                <a:lnTo>
                  <a:pt x="787201" y="259657"/>
                </a:lnTo>
                <a:lnTo>
                  <a:pt x="800692" y="269275"/>
                </a:lnTo>
                <a:lnTo>
                  <a:pt x="816077" y="275053"/>
                </a:lnTo>
                <a:lnTo>
                  <a:pt x="833351" y="276981"/>
                </a:lnTo>
                <a:lnTo>
                  <a:pt x="833645" y="276981"/>
                </a:lnTo>
                <a:lnTo>
                  <a:pt x="852778" y="274862"/>
                </a:lnTo>
                <a:lnTo>
                  <a:pt x="869626" y="268772"/>
                </a:lnTo>
                <a:lnTo>
                  <a:pt x="884159" y="258780"/>
                </a:lnTo>
                <a:lnTo>
                  <a:pt x="895241" y="246210"/>
                </a:lnTo>
                <a:close/>
              </a:path>
              <a:path w="1767205" h="331470">
                <a:moveTo>
                  <a:pt x="902968" y="114634"/>
                </a:moveTo>
                <a:lnTo>
                  <a:pt x="816526" y="114634"/>
                </a:lnTo>
                <a:lnTo>
                  <a:pt x="836213" y="118388"/>
                </a:lnTo>
                <a:lnTo>
                  <a:pt x="850268" y="129661"/>
                </a:lnTo>
                <a:lnTo>
                  <a:pt x="858697" y="148477"/>
                </a:lnTo>
                <a:lnTo>
                  <a:pt x="861505" y="174857"/>
                </a:lnTo>
                <a:lnTo>
                  <a:pt x="860624" y="188335"/>
                </a:lnTo>
                <a:lnTo>
                  <a:pt x="840930" y="226342"/>
                </a:lnTo>
                <a:lnTo>
                  <a:pt x="817081" y="234703"/>
                </a:lnTo>
                <a:lnTo>
                  <a:pt x="902058" y="234703"/>
                </a:lnTo>
                <a:lnTo>
                  <a:pt x="904622" y="230099"/>
                </a:lnTo>
                <a:lnTo>
                  <a:pt x="910482" y="213478"/>
                </a:lnTo>
                <a:lnTo>
                  <a:pt x="913968" y="195071"/>
                </a:lnTo>
                <a:lnTo>
                  <a:pt x="915121" y="174857"/>
                </a:lnTo>
                <a:lnTo>
                  <a:pt x="914578" y="159976"/>
                </a:lnTo>
                <a:lnTo>
                  <a:pt x="912927" y="146053"/>
                </a:lnTo>
                <a:lnTo>
                  <a:pt x="910135" y="133118"/>
                </a:lnTo>
                <a:lnTo>
                  <a:pt x="906170" y="121199"/>
                </a:lnTo>
                <a:lnTo>
                  <a:pt x="902968" y="114634"/>
                </a:lnTo>
                <a:close/>
              </a:path>
              <a:path w="1767205" h="331470">
                <a:moveTo>
                  <a:pt x="829561" y="68651"/>
                </a:moveTo>
                <a:lnTo>
                  <a:pt x="785075" y="85674"/>
                </a:lnTo>
                <a:lnTo>
                  <a:pt x="774395" y="99317"/>
                </a:lnTo>
                <a:lnTo>
                  <a:pt x="893040" y="99317"/>
                </a:lnTo>
                <a:lnTo>
                  <a:pt x="853569" y="72425"/>
                </a:lnTo>
                <a:lnTo>
                  <a:pt x="829561" y="68651"/>
                </a:lnTo>
                <a:close/>
              </a:path>
              <a:path w="1767205" h="331470">
                <a:moveTo>
                  <a:pt x="687735" y="107798"/>
                </a:moveTo>
                <a:lnTo>
                  <a:pt x="618258" y="107798"/>
                </a:lnTo>
                <a:lnTo>
                  <a:pt x="625838" y="109933"/>
                </a:lnTo>
                <a:lnTo>
                  <a:pt x="632709" y="115000"/>
                </a:lnTo>
                <a:lnTo>
                  <a:pt x="638402" y="119294"/>
                </a:lnTo>
                <a:lnTo>
                  <a:pt x="641506" y="125255"/>
                </a:lnTo>
                <a:lnTo>
                  <a:pt x="641564" y="133030"/>
                </a:lnTo>
                <a:lnTo>
                  <a:pt x="639595" y="138913"/>
                </a:lnTo>
                <a:lnTo>
                  <a:pt x="633690" y="143692"/>
                </a:lnTo>
                <a:lnTo>
                  <a:pt x="623852" y="147378"/>
                </a:lnTo>
                <a:lnTo>
                  <a:pt x="610081" y="149981"/>
                </a:lnTo>
                <a:lnTo>
                  <a:pt x="589565" y="152934"/>
                </a:lnTo>
                <a:lnTo>
                  <a:pt x="572848" y="156014"/>
                </a:lnTo>
                <a:lnTo>
                  <a:pt x="537029" y="171730"/>
                </a:lnTo>
                <a:lnTo>
                  <a:pt x="519202" y="218025"/>
                </a:lnTo>
                <a:lnTo>
                  <a:pt x="520505" y="231334"/>
                </a:lnTo>
                <a:lnTo>
                  <a:pt x="549478" y="266552"/>
                </a:lnTo>
                <a:lnTo>
                  <a:pt x="585299" y="273473"/>
                </a:lnTo>
                <a:lnTo>
                  <a:pt x="603699" y="272268"/>
                </a:lnTo>
                <a:lnTo>
                  <a:pt x="619471" y="268623"/>
                </a:lnTo>
                <a:lnTo>
                  <a:pt x="632556" y="262493"/>
                </a:lnTo>
                <a:lnTo>
                  <a:pt x="642893" y="253832"/>
                </a:lnTo>
                <a:lnTo>
                  <a:pt x="696259" y="253832"/>
                </a:lnTo>
                <a:lnTo>
                  <a:pt x="696259" y="237876"/>
                </a:lnTo>
                <a:lnTo>
                  <a:pt x="594208" y="237876"/>
                </a:lnTo>
                <a:lnTo>
                  <a:pt x="584136" y="236497"/>
                </a:lnTo>
                <a:lnTo>
                  <a:pt x="576941" y="232355"/>
                </a:lnTo>
                <a:lnTo>
                  <a:pt x="572624" y="225446"/>
                </a:lnTo>
                <a:lnTo>
                  <a:pt x="571185" y="215763"/>
                </a:lnTo>
                <a:lnTo>
                  <a:pt x="572029" y="207587"/>
                </a:lnTo>
                <a:lnTo>
                  <a:pt x="603465" y="185367"/>
                </a:lnTo>
                <a:lnTo>
                  <a:pt x="622556" y="181253"/>
                </a:lnTo>
                <a:lnTo>
                  <a:pt x="630162" y="178998"/>
                </a:lnTo>
                <a:lnTo>
                  <a:pt x="636276" y="176453"/>
                </a:lnTo>
                <a:lnTo>
                  <a:pt x="640883" y="173590"/>
                </a:lnTo>
                <a:lnTo>
                  <a:pt x="696259" y="173590"/>
                </a:lnTo>
                <a:lnTo>
                  <a:pt x="696185" y="147378"/>
                </a:lnTo>
                <a:lnTo>
                  <a:pt x="691000" y="112977"/>
                </a:lnTo>
                <a:lnTo>
                  <a:pt x="687735" y="107798"/>
                </a:lnTo>
                <a:close/>
              </a:path>
              <a:path w="1767205" h="331470">
                <a:moveTo>
                  <a:pt x="696259" y="253832"/>
                </a:moveTo>
                <a:lnTo>
                  <a:pt x="642893" y="253832"/>
                </a:lnTo>
                <a:lnTo>
                  <a:pt x="644809" y="261695"/>
                </a:lnTo>
                <a:lnTo>
                  <a:pt x="646275" y="267087"/>
                </a:lnTo>
                <a:lnTo>
                  <a:pt x="647647" y="269641"/>
                </a:lnTo>
                <a:lnTo>
                  <a:pt x="696259" y="269641"/>
                </a:lnTo>
                <a:lnTo>
                  <a:pt x="696259" y="253832"/>
                </a:lnTo>
                <a:close/>
              </a:path>
              <a:path w="1767205" h="331470">
                <a:moveTo>
                  <a:pt x="696259" y="173590"/>
                </a:moveTo>
                <a:lnTo>
                  <a:pt x="640883" y="173590"/>
                </a:lnTo>
                <a:lnTo>
                  <a:pt x="640928" y="178998"/>
                </a:lnTo>
                <a:lnTo>
                  <a:pt x="641187" y="182563"/>
                </a:lnTo>
                <a:lnTo>
                  <a:pt x="641276" y="185367"/>
                </a:lnTo>
                <a:lnTo>
                  <a:pt x="641362" y="187360"/>
                </a:lnTo>
                <a:lnTo>
                  <a:pt x="641512" y="189276"/>
                </a:lnTo>
                <a:lnTo>
                  <a:pt x="641564" y="192216"/>
                </a:lnTo>
                <a:lnTo>
                  <a:pt x="623974" y="229479"/>
                </a:lnTo>
                <a:lnTo>
                  <a:pt x="601579" y="237876"/>
                </a:lnTo>
                <a:lnTo>
                  <a:pt x="696259" y="237876"/>
                </a:lnTo>
                <a:lnTo>
                  <a:pt x="696259" y="173590"/>
                </a:lnTo>
                <a:close/>
              </a:path>
              <a:path w="1767205" h="331470">
                <a:moveTo>
                  <a:pt x="612227" y="67551"/>
                </a:moveTo>
                <a:lnTo>
                  <a:pt x="567709" y="75163"/>
                </a:lnTo>
                <a:lnTo>
                  <a:pt x="533005" y="105913"/>
                </a:lnTo>
                <a:lnTo>
                  <a:pt x="525955" y="136695"/>
                </a:lnTo>
                <a:lnTo>
                  <a:pt x="575666" y="136695"/>
                </a:lnTo>
                <a:lnTo>
                  <a:pt x="576556" y="127198"/>
                </a:lnTo>
                <a:lnTo>
                  <a:pt x="580744" y="119974"/>
                </a:lnTo>
                <a:lnTo>
                  <a:pt x="587874" y="114938"/>
                </a:lnTo>
                <a:lnTo>
                  <a:pt x="593769" y="109933"/>
                </a:lnTo>
                <a:lnTo>
                  <a:pt x="601255" y="107798"/>
                </a:lnTo>
                <a:lnTo>
                  <a:pt x="687735" y="107798"/>
                </a:lnTo>
                <a:lnTo>
                  <a:pt x="675232" y="87964"/>
                </a:lnTo>
                <a:lnTo>
                  <a:pt x="648970" y="72823"/>
                </a:lnTo>
                <a:lnTo>
                  <a:pt x="612227" y="67551"/>
                </a:lnTo>
                <a:close/>
              </a:path>
              <a:path w="1767205" h="331470">
                <a:moveTo>
                  <a:pt x="363755" y="69771"/>
                </a:moveTo>
                <a:lnTo>
                  <a:pt x="313301" y="69771"/>
                </a:lnTo>
                <a:lnTo>
                  <a:pt x="313301" y="267621"/>
                </a:lnTo>
                <a:lnTo>
                  <a:pt x="365787" y="267621"/>
                </a:lnTo>
                <a:lnTo>
                  <a:pt x="365787" y="154567"/>
                </a:lnTo>
                <a:lnTo>
                  <a:pt x="368330" y="134563"/>
                </a:lnTo>
                <a:lnTo>
                  <a:pt x="375936" y="120313"/>
                </a:lnTo>
                <a:lnTo>
                  <a:pt x="388565" y="111785"/>
                </a:lnTo>
                <a:lnTo>
                  <a:pt x="406179" y="108949"/>
                </a:lnTo>
                <a:lnTo>
                  <a:pt x="489935" y="108949"/>
                </a:lnTo>
                <a:lnTo>
                  <a:pt x="488132" y="102831"/>
                </a:lnTo>
                <a:lnTo>
                  <a:pt x="486529" y="99296"/>
                </a:lnTo>
                <a:lnTo>
                  <a:pt x="363755" y="99296"/>
                </a:lnTo>
                <a:lnTo>
                  <a:pt x="363755" y="69771"/>
                </a:lnTo>
                <a:close/>
              </a:path>
              <a:path w="1767205" h="331470">
                <a:moveTo>
                  <a:pt x="489935" y="108949"/>
                </a:moveTo>
                <a:lnTo>
                  <a:pt x="406179" y="108949"/>
                </a:lnTo>
                <a:lnTo>
                  <a:pt x="415383" y="109559"/>
                </a:lnTo>
                <a:lnTo>
                  <a:pt x="423052" y="111420"/>
                </a:lnTo>
                <a:lnTo>
                  <a:pt x="440133" y="148065"/>
                </a:lnTo>
                <a:lnTo>
                  <a:pt x="440133" y="267621"/>
                </a:lnTo>
                <a:lnTo>
                  <a:pt x="492650" y="267621"/>
                </a:lnTo>
                <a:lnTo>
                  <a:pt x="492645" y="130495"/>
                </a:lnTo>
                <a:lnTo>
                  <a:pt x="492153" y="120637"/>
                </a:lnTo>
                <a:lnTo>
                  <a:pt x="490652" y="111380"/>
                </a:lnTo>
                <a:lnTo>
                  <a:pt x="489935" y="108949"/>
                </a:lnTo>
                <a:close/>
              </a:path>
              <a:path w="1767205" h="331470">
                <a:moveTo>
                  <a:pt x="427360" y="64327"/>
                </a:moveTo>
                <a:lnTo>
                  <a:pt x="382736" y="78318"/>
                </a:lnTo>
                <a:lnTo>
                  <a:pt x="364457" y="98741"/>
                </a:lnTo>
                <a:lnTo>
                  <a:pt x="364111" y="98741"/>
                </a:lnTo>
                <a:lnTo>
                  <a:pt x="363902" y="99296"/>
                </a:lnTo>
                <a:lnTo>
                  <a:pt x="486529" y="99296"/>
                </a:lnTo>
                <a:lnTo>
                  <a:pt x="484578" y="94993"/>
                </a:lnTo>
                <a:lnTo>
                  <a:pt x="474288" y="81548"/>
                </a:lnTo>
                <a:lnTo>
                  <a:pt x="461313" y="71968"/>
                </a:lnTo>
                <a:lnTo>
                  <a:pt x="445666" y="66234"/>
                </a:lnTo>
                <a:lnTo>
                  <a:pt x="427360" y="64327"/>
                </a:lnTo>
                <a:close/>
              </a:path>
              <a:path w="1767205" h="331470">
                <a:moveTo>
                  <a:pt x="273861" y="71938"/>
                </a:moveTo>
                <a:lnTo>
                  <a:pt x="221522" y="71938"/>
                </a:lnTo>
                <a:lnTo>
                  <a:pt x="221522" y="269641"/>
                </a:lnTo>
                <a:lnTo>
                  <a:pt x="273861" y="269641"/>
                </a:lnTo>
                <a:lnTo>
                  <a:pt x="273861" y="71938"/>
                </a:lnTo>
                <a:close/>
              </a:path>
              <a:path w="1767205" h="331470">
                <a:moveTo>
                  <a:pt x="273861" y="0"/>
                </a:moveTo>
                <a:lnTo>
                  <a:pt x="221522" y="0"/>
                </a:lnTo>
                <a:lnTo>
                  <a:pt x="221522" y="48611"/>
                </a:lnTo>
                <a:lnTo>
                  <a:pt x="273861" y="48611"/>
                </a:lnTo>
                <a:lnTo>
                  <a:pt x="273861" y="0"/>
                </a:lnTo>
                <a:close/>
              </a:path>
              <a:path w="1767205" h="331470">
                <a:moveTo>
                  <a:pt x="57751" y="71938"/>
                </a:moveTo>
                <a:lnTo>
                  <a:pt x="0" y="71938"/>
                </a:lnTo>
                <a:lnTo>
                  <a:pt x="70787" y="269641"/>
                </a:lnTo>
                <a:lnTo>
                  <a:pt x="125188" y="269641"/>
                </a:lnTo>
                <a:lnTo>
                  <a:pt x="149220" y="202561"/>
                </a:lnTo>
                <a:lnTo>
                  <a:pt x="98930" y="202561"/>
                </a:lnTo>
                <a:lnTo>
                  <a:pt x="57751" y="71938"/>
                </a:lnTo>
                <a:close/>
              </a:path>
              <a:path w="1767205" h="331470">
                <a:moveTo>
                  <a:pt x="196017" y="71938"/>
                </a:moveTo>
                <a:lnTo>
                  <a:pt x="141238" y="71938"/>
                </a:lnTo>
                <a:lnTo>
                  <a:pt x="98930" y="202561"/>
                </a:lnTo>
                <a:lnTo>
                  <a:pt x="149220" y="202561"/>
                </a:lnTo>
                <a:lnTo>
                  <a:pt x="196017" y="719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vi-VN" sz="1092">
              <a:latin typeface="+mn-lt"/>
            </a:endParaRPr>
          </a:p>
        </p:txBody>
      </p:sp>
      <p:sp>
        <p:nvSpPr>
          <p:cNvPr id="5" name="Holder 2">
            <a:extLst>
              <a:ext uri="{FF2B5EF4-FFF2-40B4-BE49-F238E27FC236}">
                <a16:creationId xmlns:a16="http://schemas.microsoft.com/office/drawing/2014/main" id="{AD26DB82-2346-4F07-A5CF-72F0335E899C}"/>
              </a:ext>
            </a:extLst>
          </p:cNvPr>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6" name="Holder 3">
            <a:extLst>
              <a:ext uri="{FF2B5EF4-FFF2-40B4-BE49-F238E27FC236}">
                <a16:creationId xmlns:a16="http://schemas.microsoft.com/office/drawing/2014/main" id="{61A0DF37-8B37-4526-B7A8-D3AE31B3A0EE}"/>
              </a:ext>
            </a:extLst>
          </p:cNvPr>
          <p:cNvSpPr>
            <a:spLocks noGrp="1"/>
          </p:cNvSpPr>
          <p:nvPr>
            <p:ph type="dt" sz="half" idx="11"/>
          </p:nvPr>
        </p:nvSpPr>
        <p:spPr/>
        <p:txBody>
          <a:bodyPr/>
          <a:lstStyle>
            <a:lvl1pPr algn="l">
              <a:defRPr>
                <a:solidFill>
                  <a:schemeClr val="tx1">
                    <a:tint val="75000"/>
                  </a:schemeClr>
                </a:solidFill>
              </a:defRPr>
            </a:lvl1pPr>
          </a:lstStyle>
          <a:p>
            <a:pPr>
              <a:defRPr/>
            </a:pPr>
            <a:endParaRPr lang="en-US"/>
          </a:p>
        </p:txBody>
      </p:sp>
      <p:sp>
        <p:nvSpPr>
          <p:cNvPr id="7" name="Holder 4">
            <a:extLst>
              <a:ext uri="{FF2B5EF4-FFF2-40B4-BE49-F238E27FC236}">
                <a16:creationId xmlns:a16="http://schemas.microsoft.com/office/drawing/2014/main" id="{B529B400-4FD3-48A9-A33D-0C9B03D7350A}"/>
              </a:ext>
            </a:extLst>
          </p:cNvPr>
          <p:cNvSpPr>
            <a:spLocks noGrp="1"/>
          </p:cNvSpPr>
          <p:nvPr>
            <p:ph type="sldNum" sz="quarter" idx="12"/>
          </p:nvPr>
        </p:nvSpPr>
        <p:spPr/>
        <p:txBody>
          <a:bodyPr/>
          <a:lstStyle>
            <a:lvl1pPr>
              <a:defRPr/>
            </a:lvl1pPr>
          </a:lstStyle>
          <a:p>
            <a:fld id="{FF3D2D04-9837-4B07-8F52-366819AC13D1}" type="slidenum">
              <a:rPr lang="en-US" altLang="en-US"/>
              <a:pPr/>
              <a:t>‹#›</a:t>
            </a:fld>
            <a:endParaRPr lang="en-US" altLang="en-US"/>
          </a:p>
        </p:txBody>
      </p:sp>
    </p:spTree>
    <p:extLst>
      <p:ext uri="{BB962C8B-B14F-4D97-AF65-F5344CB8AC3E}">
        <p14:creationId xmlns:p14="http://schemas.microsoft.com/office/powerpoint/2010/main" val="41694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E8F6302-47E8-4D78-B275-41C3774AFB77}"/>
              </a:ext>
            </a:extLst>
          </p:cNvPr>
          <p:cNvSpPr>
            <a:spLocks noGrp="1"/>
          </p:cNvSpPr>
          <p:nvPr>
            <p:ph type="sldNum" sz="quarter" idx="10"/>
          </p:nvPr>
        </p:nvSpPr>
        <p:spPr/>
        <p:txBody>
          <a:bodyPr/>
          <a:lstStyle>
            <a:lvl1pPr>
              <a:defRPr sz="1200">
                <a:solidFill>
                  <a:srgbClr val="0070C0"/>
                </a:solidFill>
                <a:cs typeface="Arial" panose="020B0604020202020204" pitchFamily="34" charset="0"/>
              </a:defRPr>
            </a:lvl1pPr>
          </a:lstStyle>
          <a:p>
            <a:fld id="{91236046-D7A0-40A8-9147-6C27366E448A}" type="slidenum">
              <a:rPr lang="en-US" altLang="en-US"/>
              <a:pPr/>
              <a:t>‹#›</a:t>
            </a:fld>
            <a:endParaRPr lang="en-US" altLang="en-US"/>
          </a:p>
        </p:txBody>
      </p:sp>
      <p:pic>
        <p:nvPicPr>
          <p:cNvPr id="2" name="Picture 2" descr="Home Page - Sở Giáo dục và Đào tạo TP HCM">
            <a:extLst>
              <a:ext uri="{FF2B5EF4-FFF2-40B4-BE49-F238E27FC236}">
                <a16:creationId xmlns:a16="http://schemas.microsoft.com/office/drawing/2014/main" id="{3E7873A5-6049-977E-71A9-9AF33B7E34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400" y="203200"/>
            <a:ext cx="914400" cy="93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634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110795E7-3DEE-4D0C-9BB3-6F73C6F34612}"/>
              </a:ext>
            </a:extLst>
          </p:cNvPr>
          <p:cNvSpPr>
            <a:spLocks noGrp="1"/>
          </p:cNvSpPr>
          <p:nvPr>
            <p:ph type="title"/>
          </p:nvPr>
        </p:nvSpPr>
        <p:spPr>
          <a:xfrm>
            <a:off x="838200" y="207963"/>
            <a:ext cx="4959350" cy="454025"/>
          </a:xfrm>
          <a:prstGeom prst="rect">
            <a:avLst/>
          </a:prstGeom>
        </p:spPr>
        <p:txBody>
          <a:bodyPr wrap="square" lIns="0" tIns="0" rIns="0" bIns="0">
            <a:spAutoFit/>
          </a:bodyPr>
          <a:lstStyle>
            <a:lvl1pPr>
              <a:defRPr sz="2950" b="1" i="0">
                <a:solidFill>
                  <a:schemeClr val="bg1"/>
                </a:solidFill>
                <a:latin typeface="Arial"/>
                <a:cs typeface="Arial"/>
              </a:defRPr>
            </a:lvl1pPr>
          </a:lstStyle>
          <a:p>
            <a:endParaRPr/>
          </a:p>
        </p:txBody>
      </p:sp>
      <p:sp>
        <p:nvSpPr>
          <p:cNvPr id="1027" name="Holder 3">
            <a:extLst>
              <a:ext uri="{FF2B5EF4-FFF2-40B4-BE49-F238E27FC236}">
                <a16:creationId xmlns:a16="http://schemas.microsoft.com/office/drawing/2014/main" id="{F0295090-8D57-428C-80BC-6BCC18132583}"/>
              </a:ext>
            </a:extLst>
          </p:cNvPr>
          <p:cNvSpPr>
            <a:spLocks noGrp="1"/>
          </p:cNvSpPr>
          <p:nvPr>
            <p:ph type="body" idx="1"/>
          </p:nvPr>
        </p:nvSpPr>
        <p:spPr bwMode="auto">
          <a:xfrm>
            <a:off x="5230813" y="1903413"/>
            <a:ext cx="57165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a:extLst>
              <a:ext uri="{FF2B5EF4-FFF2-40B4-BE49-F238E27FC236}">
                <a16:creationId xmlns:a16="http://schemas.microsoft.com/office/drawing/2014/main" id="{BC2F5A50-F80F-4D08-B364-4D0D0319B20C}"/>
              </a:ext>
            </a:extLst>
          </p:cNvPr>
          <p:cNvSpPr>
            <a:spLocks noGrp="1"/>
          </p:cNvSpPr>
          <p:nvPr>
            <p:ph type="ftr" sz="quarter" idx="5"/>
          </p:nvPr>
        </p:nvSpPr>
        <p:spPr>
          <a:xfrm>
            <a:off x="4144963" y="6376988"/>
            <a:ext cx="3902075" cy="277812"/>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a:extLst>
              <a:ext uri="{FF2B5EF4-FFF2-40B4-BE49-F238E27FC236}">
                <a16:creationId xmlns:a16="http://schemas.microsoft.com/office/drawing/2014/main" id="{9CC2F440-D4C4-4D57-B253-8E73E432B49B}"/>
              </a:ext>
            </a:extLst>
          </p:cNvPr>
          <p:cNvSpPr>
            <a:spLocks noGrp="1"/>
          </p:cNvSpPr>
          <p:nvPr>
            <p:ph type="dt" sz="half" idx="6"/>
          </p:nvPr>
        </p:nvSpPr>
        <p:spPr>
          <a:xfrm>
            <a:off x="609600" y="6376988"/>
            <a:ext cx="2803525" cy="277812"/>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a:p>
        </p:txBody>
      </p:sp>
      <p:sp>
        <p:nvSpPr>
          <p:cNvPr id="6" name="Holder 6">
            <a:extLst>
              <a:ext uri="{FF2B5EF4-FFF2-40B4-BE49-F238E27FC236}">
                <a16:creationId xmlns:a16="http://schemas.microsoft.com/office/drawing/2014/main" id="{47E8DD80-7ADB-41AE-B9D8-C40FC1158B6C}"/>
              </a:ext>
            </a:extLst>
          </p:cNvPr>
          <p:cNvSpPr>
            <a:spLocks noGrp="1"/>
          </p:cNvSpPr>
          <p:nvPr>
            <p:ph type="sldNum" sz="quarter" idx="7"/>
          </p:nvPr>
        </p:nvSpPr>
        <p:spPr>
          <a:xfrm>
            <a:off x="8778875" y="6376988"/>
            <a:ext cx="2803525" cy="277812"/>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fld id="{2F765341-00D3-4771-8F0A-35D735E4F8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32" r:id="rId1"/>
    <p:sldLayoutId id="2147484224" r:id="rId2"/>
    <p:sldLayoutId id="2147484225" r:id="rId3"/>
    <p:sldLayoutId id="2147484226" r:id="rId4"/>
    <p:sldLayoutId id="2147484233" r:id="rId5"/>
    <p:sldLayoutId id="2147484234" r:id="rId6"/>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77246" algn="ctr" rtl="0" eaLnBrk="0" fontAlgn="base" hangingPunct="0">
        <a:spcBef>
          <a:spcPct val="0"/>
        </a:spcBef>
        <a:spcAft>
          <a:spcPct val="0"/>
        </a:spcAft>
        <a:defRPr>
          <a:solidFill>
            <a:schemeClr val="tx2"/>
          </a:solidFill>
          <a:latin typeface="Times New Roman" panose="02020603050405020304" pitchFamily="18" charset="0"/>
        </a:defRPr>
      </a:lvl6pPr>
      <a:lvl7pPr marL="554492" algn="ctr" rtl="0" eaLnBrk="0" fontAlgn="base" hangingPunct="0">
        <a:spcBef>
          <a:spcPct val="0"/>
        </a:spcBef>
        <a:spcAft>
          <a:spcPct val="0"/>
        </a:spcAft>
        <a:defRPr>
          <a:solidFill>
            <a:schemeClr val="tx2"/>
          </a:solidFill>
          <a:latin typeface="Times New Roman" panose="02020603050405020304" pitchFamily="18" charset="0"/>
        </a:defRPr>
      </a:lvl7pPr>
      <a:lvl8pPr marL="831738" algn="ctr" rtl="0" eaLnBrk="0" fontAlgn="base" hangingPunct="0">
        <a:spcBef>
          <a:spcPct val="0"/>
        </a:spcBef>
        <a:spcAft>
          <a:spcPct val="0"/>
        </a:spcAft>
        <a:defRPr>
          <a:solidFill>
            <a:schemeClr val="tx2"/>
          </a:solidFill>
          <a:latin typeface="Times New Roman" panose="02020603050405020304" pitchFamily="18" charset="0"/>
        </a:defRPr>
      </a:lvl8pPr>
      <a:lvl9pPr marL="1108984" algn="ctr" rtl="0" eaLnBrk="0" fontAlgn="base" hangingPunct="0">
        <a:spcBef>
          <a:spcPct val="0"/>
        </a:spcBef>
        <a:spcAft>
          <a:spcPct val="0"/>
        </a:spcAft>
        <a:defRPr>
          <a:solidFill>
            <a:schemeClr val="tx2"/>
          </a:solidFill>
          <a:latin typeface="Times New Roman" panose="02020603050405020304" pitchFamily="18"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76225" algn="l" rtl="0" eaLnBrk="0" fontAlgn="base" hangingPunct="0">
        <a:spcBef>
          <a:spcPct val="20000"/>
        </a:spcBef>
        <a:spcAft>
          <a:spcPct val="0"/>
        </a:spcAft>
        <a:defRPr>
          <a:solidFill>
            <a:schemeClr val="tx1"/>
          </a:solidFill>
          <a:latin typeface="+mn-lt"/>
          <a:ea typeface="+mn-ea"/>
          <a:cs typeface="+mn-cs"/>
        </a:defRPr>
      </a:lvl2pPr>
      <a:lvl3pPr marL="554038" algn="l" rtl="0" eaLnBrk="0" fontAlgn="base" hangingPunct="0">
        <a:spcBef>
          <a:spcPct val="20000"/>
        </a:spcBef>
        <a:spcAft>
          <a:spcPct val="0"/>
        </a:spcAft>
        <a:defRPr>
          <a:solidFill>
            <a:schemeClr val="tx1"/>
          </a:solidFill>
          <a:latin typeface="+mn-lt"/>
          <a:ea typeface="+mn-ea"/>
          <a:cs typeface="+mn-cs"/>
        </a:defRPr>
      </a:lvl3pPr>
      <a:lvl4pPr marL="830263" algn="l" rtl="0" eaLnBrk="0" fontAlgn="base" hangingPunct="0">
        <a:spcBef>
          <a:spcPct val="20000"/>
        </a:spcBef>
        <a:spcAft>
          <a:spcPct val="0"/>
        </a:spcAft>
        <a:defRPr>
          <a:solidFill>
            <a:schemeClr val="tx1"/>
          </a:solidFill>
          <a:latin typeface="+mn-lt"/>
          <a:ea typeface="+mn-ea"/>
          <a:cs typeface="+mn-cs"/>
        </a:defRPr>
      </a:lvl4pPr>
      <a:lvl5pPr marL="1108075" algn="l" rtl="0" eaLnBrk="0" fontAlgn="base" hangingPunct="0">
        <a:spcBef>
          <a:spcPct val="20000"/>
        </a:spcBef>
        <a:spcAft>
          <a:spcPct val="0"/>
        </a:spcAft>
        <a:defRPr>
          <a:solidFill>
            <a:schemeClr val="tx1"/>
          </a:solidFill>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
            <a:extLst>
              <a:ext uri="{FF2B5EF4-FFF2-40B4-BE49-F238E27FC236}">
                <a16:creationId xmlns:a16="http://schemas.microsoft.com/office/drawing/2014/main" id="{8CA6F490-5878-495F-9ED2-93DFE0313435}"/>
              </a:ext>
            </a:extLst>
          </p:cNvPr>
          <p:cNvGrpSpPr>
            <a:grpSpLocks/>
          </p:cNvGrpSpPr>
          <p:nvPr/>
        </p:nvGrpSpPr>
        <p:grpSpPr bwMode="auto">
          <a:xfrm>
            <a:off x="7182" y="0"/>
            <a:ext cx="12184818" cy="7559675"/>
            <a:chOff x="35649" y="-721254"/>
            <a:chExt cx="12184817" cy="7559040"/>
          </a:xfrm>
        </p:grpSpPr>
        <p:pic>
          <p:nvPicPr>
            <p:cNvPr id="38916" name="Picture 5">
              <a:extLst>
                <a:ext uri="{FF2B5EF4-FFF2-40B4-BE49-F238E27FC236}">
                  <a16:creationId xmlns:a16="http://schemas.microsoft.com/office/drawing/2014/main" id="{219361FF-D3E4-4E61-AFB2-1587D2B4356D}"/>
                </a:ext>
              </a:extLst>
            </p:cNvPr>
            <p:cNvPicPr>
              <a:picLocks noChangeAspect="1"/>
            </p:cNvPicPr>
            <p:nvPr/>
          </p:nvPicPr>
          <p:blipFill>
            <a:blip r:embed="rId2">
              <a:extLst>
                <a:ext uri="{28A0092B-C50C-407E-A947-70E740481C1C}">
                  <a14:useLocalDpi xmlns:a14="http://schemas.microsoft.com/office/drawing/2010/main" val="0"/>
                </a:ext>
              </a:extLst>
            </a:blip>
            <a:srcRect r="44444"/>
            <a:stretch>
              <a:fillRect/>
            </a:stretch>
          </p:blipFill>
          <p:spPr bwMode="auto">
            <a:xfrm>
              <a:off x="35649" y="-721254"/>
              <a:ext cx="12184817" cy="755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a:extLst>
                <a:ext uri="{FF2B5EF4-FFF2-40B4-BE49-F238E27FC236}">
                  <a16:creationId xmlns:a16="http://schemas.microsoft.com/office/drawing/2014/main" id="{C6BCDF4F-C4C8-4669-A5B2-97A833596A82}"/>
                </a:ext>
              </a:extLst>
            </p:cNvPr>
            <p:cNvSpPr txBox="1">
              <a:spLocks noChangeArrowheads="1"/>
            </p:cNvSpPr>
            <p:nvPr/>
          </p:nvSpPr>
          <p:spPr bwMode="auto">
            <a:xfrm>
              <a:off x="1268107" y="1844217"/>
              <a:ext cx="9712712" cy="206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noProof="1">
                  <a:solidFill>
                    <a:schemeClr val="bg1"/>
                  </a:solidFill>
                  <a:latin typeface="Segoe UI" panose="020B0502040204020203" pitchFamily="34" charset="0"/>
                  <a:ea typeface="Verdana" panose="020B0604030504040204" pitchFamily="34" charset="0"/>
                  <a:cs typeface="Segoe UI" panose="020B0502040204020203" pitchFamily="34" charset="0"/>
                </a:rPr>
                <a:t>CÁC QUAN ĐIỂM CHỈ ĐẠO </a:t>
              </a:r>
            </a:p>
            <a:p>
              <a:pPr algn="ctr"/>
              <a:r>
                <a:rPr lang="en-US" altLang="en-US" sz="3200" b="1" noProof="1">
                  <a:solidFill>
                    <a:schemeClr val="bg1"/>
                  </a:solidFill>
                  <a:latin typeface="Segoe UI" panose="020B0502040204020203" pitchFamily="34" charset="0"/>
                  <a:ea typeface="Verdana" panose="020B0604030504040204" pitchFamily="34" charset="0"/>
                  <a:cs typeface="Segoe UI" panose="020B0502040204020203" pitchFamily="34" charset="0"/>
                </a:rPr>
                <a:t>VỀ TRIỂN KHAI HỌC BẠ SỐ</a:t>
              </a:r>
            </a:p>
            <a:p>
              <a:pPr algn="ctr"/>
              <a:endParaRPr lang="en-US" altLang="en-US" sz="3200" b="1" noProof="1">
                <a:solidFill>
                  <a:schemeClr val="bg1"/>
                </a:solidFill>
                <a:latin typeface="Segoe UI" panose="020B0502040204020203" pitchFamily="34" charset="0"/>
                <a:ea typeface="Verdana" panose="020B0604030504040204" pitchFamily="34" charset="0"/>
                <a:cs typeface="Segoe UI" panose="020B0502040204020203" pitchFamily="34" charset="0"/>
              </a:endParaRPr>
            </a:p>
            <a:p>
              <a:pPr algn="ctr"/>
              <a:r>
                <a:rPr lang="en-US" altLang="en-US" sz="2800" noProof="1">
                  <a:solidFill>
                    <a:schemeClr val="bg1"/>
                  </a:solidFill>
                  <a:latin typeface="Times New Roman (Headings)"/>
                  <a:ea typeface="Verdana" panose="020B0604030504040204" pitchFamily="34" charset="0"/>
                  <a:cs typeface="Segoe UI" panose="020B0502040204020203" pitchFamily="34" charset="0"/>
                </a:rPr>
                <a:t>VĂN PHÒNG SỞ</a:t>
              </a:r>
              <a:endParaRPr lang="en-US" altLang="en-US" sz="2800" dirty="0">
                <a:solidFill>
                  <a:schemeClr val="bg1"/>
                </a:solidFill>
                <a:latin typeface="Times New Roman (Headings)"/>
                <a:ea typeface="Verdana" panose="020B0604030504040204"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48552F49-BD16-4B38-A513-FB7350DEAB9E}"/>
                </a:ext>
              </a:extLst>
            </p:cNvPr>
            <p:cNvCxnSpPr>
              <a:cxnSpLocks/>
            </p:cNvCxnSpPr>
            <p:nvPr/>
          </p:nvCxnSpPr>
          <p:spPr>
            <a:xfrm>
              <a:off x="3730191" y="3126236"/>
              <a:ext cx="478855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8915" name="TextBox 9">
            <a:extLst>
              <a:ext uri="{FF2B5EF4-FFF2-40B4-BE49-F238E27FC236}">
                <a16:creationId xmlns:a16="http://schemas.microsoft.com/office/drawing/2014/main" id="{F7582C8D-EDC4-47FC-A693-B7628934DCE5}"/>
              </a:ext>
            </a:extLst>
          </p:cNvPr>
          <p:cNvSpPr txBox="1">
            <a:spLocks noChangeArrowheads="1"/>
          </p:cNvSpPr>
          <p:nvPr/>
        </p:nvSpPr>
        <p:spPr bwMode="auto">
          <a:xfrm>
            <a:off x="1112640" y="6452743"/>
            <a:ext cx="9712713" cy="37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i="1" baseline="-25000" dirty="0">
                <a:solidFill>
                  <a:schemeClr val="bg1"/>
                </a:solidFill>
                <a:latin typeface="Times New Roman (Headings)"/>
                <a:cs typeface="Segoe UI" panose="020B0502040204020203" pitchFamily="34" charset="0"/>
              </a:rPr>
              <a:t>Thành </a:t>
            </a:r>
            <a:r>
              <a:rPr lang="en-US" altLang="en-US" sz="2800" b="1" i="1" baseline="-25000" dirty="0" err="1">
                <a:solidFill>
                  <a:schemeClr val="bg1"/>
                </a:solidFill>
                <a:latin typeface="Times New Roman (Headings)"/>
                <a:cs typeface="Segoe UI" panose="020B0502040204020203" pitchFamily="34" charset="0"/>
              </a:rPr>
              <a:t>phố</a:t>
            </a:r>
            <a:r>
              <a:rPr lang="en-US" altLang="en-US" sz="2800" b="1" i="1" baseline="-25000" dirty="0">
                <a:solidFill>
                  <a:schemeClr val="bg1"/>
                </a:solidFill>
                <a:latin typeface="Times New Roman (Headings)"/>
                <a:cs typeface="Segoe UI" panose="020B0502040204020203" pitchFamily="34" charset="0"/>
              </a:rPr>
              <a:t> </a:t>
            </a:r>
            <a:r>
              <a:rPr lang="en-US" altLang="en-US" sz="2800" b="1" i="1" baseline="-25000" dirty="0" err="1">
                <a:solidFill>
                  <a:schemeClr val="bg1"/>
                </a:solidFill>
                <a:latin typeface="Times New Roman (Headings)"/>
                <a:cs typeface="Segoe UI" panose="020B0502040204020203" pitchFamily="34" charset="0"/>
              </a:rPr>
              <a:t>Hồ</a:t>
            </a:r>
            <a:r>
              <a:rPr lang="en-US" altLang="en-US" sz="2800" b="1" i="1" baseline="-25000" dirty="0">
                <a:solidFill>
                  <a:schemeClr val="bg1"/>
                </a:solidFill>
                <a:latin typeface="Times New Roman (Headings)"/>
                <a:cs typeface="Segoe UI" panose="020B0502040204020203" pitchFamily="34" charset="0"/>
              </a:rPr>
              <a:t> Chí Minh, </a:t>
            </a:r>
            <a:r>
              <a:rPr lang="en-US" altLang="en-US" sz="2800" b="1" i="1" baseline="-25000" dirty="0" err="1">
                <a:solidFill>
                  <a:schemeClr val="bg1"/>
                </a:solidFill>
                <a:latin typeface="Times New Roman (Headings)"/>
                <a:cs typeface="Segoe UI" panose="020B0502040204020203" pitchFamily="34" charset="0"/>
              </a:rPr>
              <a:t>ngày</a:t>
            </a:r>
            <a:r>
              <a:rPr lang="en-US" altLang="en-US" sz="2800" b="1" i="1" baseline="-25000" dirty="0">
                <a:solidFill>
                  <a:schemeClr val="bg1"/>
                </a:solidFill>
                <a:latin typeface="Times New Roman (Headings)"/>
                <a:cs typeface="Segoe UI" panose="020B0502040204020203" pitchFamily="34" charset="0"/>
              </a:rPr>
              <a:t> 16 </a:t>
            </a:r>
            <a:r>
              <a:rPr lang="en-US" altLang="en-US" sz="2800" b="1" i="1" baseline="-25000" dirty="0" err="1">
                <a:solidFill>
                  <a:schemeClr val="bg1"/>
                </a:solidFill>
                <a:latin typeface="Times New Roman (Headings)"/>
                <a:cs typeface="Segoe UI" panose="020B0502040204020203" pitchFamily="34" charset="0"/>
              </a:rPr>
              <a:t>tháng</a:t>
            </a:r>
            <a:r>
              <a:rPr lang="en-US" altLang="en-US" sz="2800" b="1" i="1" baseline="-25000" dirty="0">
                <a:solidFill>
                  <a:schemeClr val="bg1"/>
                </a:solidFill>
                <a:latin typeface="Times New Roman (Headings)"/>
                <a:cs typeface="Segoe UI" panose="020B0502040204020203" pitchFamily="34" charset="0"/>
              </a:rPr>
              <a:t> 04 </a:t>
            </a:r>
            <a:r>
              <a:rPr lang="en-US" altLang="en-US" sz="2800" b="1" i="1" baseline="-25000" dirty="0" err="1">
                <a:solidFill>
                  <a:schemeClr val="bg1"/>
                </a:solidFill>
                <a:latin typeface="Times New Roman (Headings)"/>
                <a:cs typeface="Segoe UI" panose="020B0502040204020203" pitchFamily="34" charset="0"/>
              </a:rPr>
              <a:t>năm</a:t>
            </a:r>
            <a:r>
              <a:rPr lang="en-US" altLang="en-US" sz="2800" b="1" i="1" baseline="-25000" dirty="0">
                <a:solidFill>
                  <a:schemeClr val="bg1"/>
                </a:solidFill>
                <a:latin typeface="Times New Roman (Headings)"/>
                <a:cs typeface="Segoe UI" panose="020B0502040204020203" pitchFamily="34" charset="0"/>
              </a:rPr>
              <a:t> 2024</a:t>
            </a:r>
          </a:p>
        </p:txBody>
      </p:sp>
      <p:pic>
        <p:nvPicPr>
          <p:cNvPr id="1026" name="Picture 2" descr="Home Page - Sở Giáo dục và Đào tạo TP HCM">
            <a:extLst>
              <a:ext uri="{FF2B5EF4-FFF2-40B4-BE49-F238E27FC236}">
                <a16:creationId xmlns:a16="http://schemas.microsoft.com/office/drawing/2014/main" id="{727F605C-1C4B-0AE3-F9E9-CD66A34CF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679" y="297877"/>
            <a:ext cx="1764642" cy="1808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765D76-1D9F-42D5-56F7-72FC2B76184F}"/>
              </a:ext>
            </a:extLst>
          </p:cNvPr>
          <p:cNvSpPr txBox="1"/>
          <p:nvPr/>
        </p:nvSpPr>
        <p:spPr>
          <a:xfrm>
            <a:off x="2233435" y="425639"/>
            <a:ext cx="8308962"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I. CHỮ KÝ SỐ THE</a:t>
            </a:r>
            <a:r>
              <a:rPr kumimoji="0" lang="en-US"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O </a:t>
            </a:r>
            <a:r>
              <a:rPr kumimoji="0" lang="vi-VN"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LUẬT </a:t>
            </a:r>
            <a:br>
              <a:rPr kumimoji="0" lang="en-US"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br>
            <a:r>
              <a:rPr kumimoji="0" lang="vi-VN"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GIAO DỊCH ĐIỆN TỬ 2023</a:t>
            </a:r>
            <a:endParaRPr kumimoji="0" lang="en-US"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endParaRPr>
          </a:p>
        </p:txBody>
      </p:sp>
      <p:sp>
        <p:nvSpPr>
          <p:cNvPr id="7" name="Content Placeholder 4">
            <a:extLst>
              <a:ext uri="{FF2B5EF4-FFF2-40B4-BE49-F238E27FC236}">
                <a16:creationId xmlns:a16="http://schemas.microsoft.com/office/drawing/2014/main" id="{08CCDA5A-40D0-C5A6-B6C2-D8569749C93F}"/>
              </a:ext>
            </a:extLst>
          </p:cNvPr>
          <p:cNvSpPr>
            <a:spLocks noGrp="1"/>
          </p:cNvSpPr>
          <p:nvPr>
            <p:ph idx="1"/>
          </p:nvPr>
        </p:nvSpPr>
        <p:spPr>
          <a:xfrm>
            <a:off x="962026" y="1711058"/>
            <a:ext cx="10448924" cy="3767185"/>
          </a:xfrm>
        </p:spPr>
        <p:txBody>
          <a:bodyPr/>
          <a:lstStyle/>
          <a:p>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1. Định nghĩa</a:t>
            </a:r>
          </a:p>
          <a:p>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Theo Điều 3, Luật Giao dịch điện tử 2023, chữ ký số được định nghĩa là:</a:t>
            </a:r>
          </a:p>
          <a:p>
            <a:r>
              <a:rPr lang="vi-VN" sz="2400" b="1" i="1" dirty="0">
                <a:effectLst/>
                <a:latin typeface="Times New Roman" panose="02020603050405020304" pitchFamily="18" charset="0"/>
                <a:ea typeface="Times New Roman" panose="02020603050405020304" pitchFamily="18" charset="0"/>
                <a:cs typeface="Times New Roman" panose="02020603050405020304" pitchFamily="18" charset="0"/>
              </a:rPr>
              <a:t>"Chữ ký số là chữ ký điện tử sử dụng thuật toán khóa không đối xứng, gồm khóa bí mật và khóa công khai, trong đó khóa bí mật được dùng để ký số và khóa công khai được dùng để kiểm tra chữ ký số.“</a:t>
            </a:r>
            <a:endPar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hữ ký số có giá trị pháp lý tương đương chữ ký viết tay của cá 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vi-VN" sz="2400" kern="100" dirty="0">
                <a:effectLst/>
                <a:latin typeface="Times New Roman" panose="02020603050405020304" pitchFamily="18" charset="0"/>
                <a:ea typeface="Aptos" panose="020B0004020202020204" pitchFamily="34" charset="0"/>
                <a:cs typeface="Times New Roman" panose="02020603050405020304" pitchFamily="18" charset="0"/>
              </a:rPr>
              <a:t>3.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Luật</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có</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quy</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định</a:t>
            </a:r>
            <a:r>
              <a:rPr lang="en-US" sz="2400" kern="100" dirty="0">
                <a:latin typeface="Times New Roman" panose="02020603050405020304" pitchFamily="18" charset="0"/>
                <a:ea typeface="Aptos" panose="020B0004020202020204" pitchFamily="34" charset="0"/>
                <a:cs typeface="Times New Roman" panose="02020603050405020304" pitchFamily="18" charset="0"/>
              </a:rPr>
              <a:t> 3 đ</a:t>
            </a:r>
            <a:r>
              <a:rPr lang="vi-VN" sz="2400" kern="100" dirty="0">
                <a:effectLst/>
                <a:latin typeface="Times New Roman" panose="02020603050405020304" pitchFamily="18" charset="0"/>
                <a:ea typeface="Aptos" panose="020B0004020202020204" pitchFamily="34" charset="0"/>
                <a:cs typeface="Times New Roman" panose="02020603050405020304" pitchFamily="18" charset="0"/>
              </a:rPr>
              <a:t>iều kiện để chữ ký số có giá trị pháp lý</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51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765D76-1D9F-42D5-56F7-72FC2B76184F}"/>
              </a:ext>
            </a:extLst>
          </p:cNvPr>
          <p:cNvSpPr txBox="1"/>
          <p:nvPr/>
        </p:nvSpPr>
        <p:spPr>
          <a:xfrm>
            <a:off x="2233435" y="425639"/>
            <a:ext cx="8308962"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II. KHÁI NIỆM HỌC BẠ SỐ</a:t>
            </a:r>
            <a:endParaRPr kumimoji="0" lang="en-US"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endParaRPr>
          </a:p>
        </p:txBody>
      </p:sp>
      <p:sp>
        <p:nvSpPr>
          <p:cNvPr id="7" name="Content Placeholder 4">
            <a:extLst>
              <a:ext uri="{FF2B5EF4-FFF2-40B4-BE49-F238E27FC236}">
                <a16:creationId xmlns:a16="http://schemas.microsoft.com/office/drawing/2014/main" id="{08CCDA5A-40D0-C5A6-B6C2-D8569749C93F}"/>
              </a:ext>
            </a:extLst>
          </p:cNvPr>
          <p:cNvSpPr>
            <a:spLocks noGrp="1"/>
          </p:cNvSpPr>
          <p:nvPr>
            <p:ph idx="1"/>
          </p:nvPr>
        </p:nvSpPr>
        <p:spPr>
          <a:xfrm>
            <a:off x="962026" y="1711058"/>
            <a:ext cx="10448924" cy="3967048"/>
          </a:xfrm>
        </p:spPr>
        <p:txBody>
          <a:bodyPr/>
          <a:lstStyle/>
          <a:p>
            <a:pPr algn="just">
              <a:lnSpc>
                <a:spcPct val="115000"/>
              </a:lnSpc>
              <a:spcAft>
                <a:spcPts val="600"/>
              </a:spcAft>
            </a:pPr>
            <a:r>
              <a:rPr lang="vi-VN" sz="2400" kern="100" dirty="0">
                <a:effectLst/>
                <a:latin typeface="Times New Roman (Headings)"/>
                <a:ea typeface="Aptos" panose="020B0004020202020204" pitchFamily="34" charset="0"/>
                <a:cs typeface="Times New Roman" panose="02020603050405020304" pitchFamily="18" charset="0"/>
              </a:rPr>
              <a:t>1. Học bạ số là học bạ được số hóa, lưu trữ trên môi trường số, có ký xác thực điện tử của cá nhân và tổ chức có thẩm quyền, có giá trị pháp lý để sử dụng trên môi trường số.</a:t>
            </a:r>
            <a:endParaRPr lang="en-US" sz="2400" kern="100" dirty="0">
              <a:effectLst/>
              <a:latin typeface="Times New Roman (Headings)"/>
              <a:ea typeface="Aptos" panose="020B0004020202020204" pitchFamily="34" charset="0"/>
              <a:cs typeface="Times New Roman" panose="02020603050405020304" pitchFamily="18" charset="0"/>
            </a:endParaRPr>
          </a:p>
          <a:p>
            <a:pPr algn="just">
              <a:lnSpc>
                <a:spcPct val="115000"/>
              </a:lnSpc>
              <a:spcAft>
                <a:spcPts val="600"/>
              </a:spcAft>
            </a:pPr>
            <a:r>
              <a:rPr lang="vi-VN" sz="2400" kern="100" dirty="0">
                <a:effectLst/>
                <a:latin typeface="Times New Roman (Headings)"/>
                <a:ea typeface="Aptos" panose="020B0004020202020204" pitchFamily="34" charset="0"/>
                <a:cs typeface="Times New Roman" panose="02020603050405020304" pitchFamily="18" charset="0"/>
              </a:rPr>
              <a:t>2. </a:t>
            </a:r>
            <a:r>
              <a:rPr lang="en-US" sz="2400" kern="100" dirty="0">
                <a:effectLst/>
                <a:latin typeface="Times New Roman (Headings)"/>
                <a:ea typeface="Aptos" panose="020B0004020202020204" pitchFamily="34" charset="0"/>
                <a:cs typeface="Times New Roman" panose="02020603050405020304" pitchFamily="18" charset="0"/>
              </a:rPr>
              <a:t>C</a:t>
            </a:r>
            <a:r>
              <a:rPr lang="vi-VN" sz="2400" kern="100" dirty="0">
                <a:effectLst/>
                <a:latin typeface="Times New Roman (Headings)"/>
                <a:ea typeface="Aptos" panose="020B0004020202020204" pitchFamily="34" charset="0"/>
                <a:cs typeface="Times New Roman" panose="02020603050405020304" pitchFamily="18" charset="0"/>
              </a:rPr>
              <a:t>ấu trúc, học bạ số quy định tại Thông tư số 27/2020/TT-BGDĐT của Bộ GDĐT</a:t>
            </a:r>
            <a:endParaRPr lang="en-US" sz="2400" kern="100" dirty="0">
              <a:effectLst/>
              <a:latin typeface="Times New Roman (Headings)"/>
              <a:ea typeface="Aptos" panose="020B0004020202020204" pitchFamily="34" charset="0"/>
              <a:cs typeface="Times New Roman" panose="02020603050405020304" pitchFamily="18" charset="0"/>
            </a:endParaRPr>
          </a:p>
          <a:p>
            <a:pPr algn="just">
              <a:lnSpc>
                <a:spcPct val="115000"/>
              </a:lnSpc>
              <a:spcAft>
                <a:spcPts val="600"/>
              </a:spcAft>
            </a:pPr>
            <a:r>
              <a:rPr lang="vi-VN" sz="2400" kern="100" dirty="0">
                <a:effectLst/>
                <a:latin typeface="Times New Roman (Headings)"/>
                <a:ea typeface="Aptos" panose="020B0004020202020204" pitchFamily="34" charset="0"/>
                <a:cs typeface="Times New Roman" panose="02020603050405020304" pitchFamily="18" charset="0"/>
              </a:rPr>
              <a:t>3. </a:t>
            </a:r>
            <a:r>
              <a:rPr lang="en-US" sz="2400" kern="100" dirty="0">
                <a:effectLst/>
                <a:latin typeface="Times New Roman (Headings)"/>
                <a:ea typeface="Aptos" panose="020B0004020202020204" pitchFamily="34" charset="0"/>
                <a:cs typeface="Times New Roman" panose="02020603050405020304" pitchFamily="18" charset="0"/>
              </a:rPr>
              <a:t>H</a:t>
            </a:r>
            <a:r>
              <a:rPr lang="vi-VN" sz="2400" kern="100" dirty="0">
                <a:effectLst/>
                <a:latin typeface="Times New Roman (Headings)"/>
                <a:ea typeface="Aptos" panose="020B0004020202020204" pitchFamily="34" charset="0"/>
                <a:cs typeface="Times New Roman" panose="02020603050405020304" pitchFamily="18" charset="0"/>
              </a:rPr>
              <a:t>ọc sinh, phụ huynh và các trường học được cấp quyền truy cập.</a:t>
            </a:r>
            <a:endParaRPr lang="en-US" sz="2400" kern="100" dirty="0">
              <a:effectLst/>
              <a:latin typeface="Times New Roman (Headings)"/>
              <a:ea typeface="Aptos" panose="020B0004020202020204" pitchFamily="34" charset="0"/>
              <a:cs typeface="Times New Roman" panose="02020603050405020304" pitchFamily="18" charset="0"/>
            </a:endParaRPr>
          </a:p>
          <a:p>
            <a:pPr algn="just">
              <a:lnSpc>
                <a:spcPct val="115000"/>
              </a:lnSpc>
              <a:spcAft>
                <a:spcPts val="600"/>
              </a:spcAft>
            </a:pPr>
            <a:r>
              <a:rPr lang="vi-VN" sz="2400" kern="100" dirty="0">
                <a:effectLst/>
                <a:latin typeface="Times New Roman (Headings)"/>
                <a:ea typeface="Aptos" panose="020B0004020202020204" pitchFamily="34" charset="0"/>
                <a:cs typeface="Times New Roman" panose="02020603050405020304" pitchFamily="18" charset="0"/>
              </a:rPr>
              <a:t>4. Cơ sở dữ liệu học bạ do Sở GDĐT quản lý. </a:t>
            </a:r>
            <a:endParaRPr lang="en-US" sz="2400" kern="100" dirty="0">
              <a:effectLst/>
              <a:latin typeface="Times New Roman (Headings)"/>
              <a:ea typeface="Aptos" panose="020B0004020202020204" pitchFamily="34" charset="0"/>
              <a:cs typeface="Times New Roman" panose="02020603050405020304" pitchFamily="18" charset="0"/>
            </a:endParaRPr>
          </a:p>
          <a:p>
            <a:pPr algn="just">
              <a:lnSpc>
                <a:spcPct val="115000"/>
              </a:lnSpc>
              <a:spcAft>
                <a:spcPts val="600"/>
              </a:spcAft>
            </a:pPr>
            <a:r>
              <a:rPr lang="vi-VN" sz="2400" kern="100" dirty="0">
                <a:effectLst/>
                <a:latin typeface="Times New Roman (Headings)"/>
                <a:ea typeface="Aptos" panose="020B0004020202020204" pitchFamily="34" charset="0"/>
                <a:cs typeface="Times New Roman" panose="02020603050405020304" pitchFamily="18" charset="0"/>
              </a:rPr>
              <a:t>5. Sở GD&amp;ĐT báo cáo toàn bộ dữ liệu về học bạ về Bộ GD&amp;ĐT qua cơ sở dữ liệu ngành giáo dục.</a:t>
            </a:r>
            <a:endParaRPr lang="en-US" sz="2400" kern="100" dirty="0">
              <a:effectLst/>
              <a:latin typeface="Times New Roman (Headings)"/>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932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765D76-1D9F-42D5-56F7-72FC2B76184F}"/>
              </a:ext>
            </a:extLst>
          </p:cNvPr>
          <p:cNvSpPr txBox="1"/>
          <p:nvPr/>
        </p:nvSpPr>
        <p:spPr>
          <a:xfrm>
            <a:off x="2233435" y="425639"/>
            <a:ext cx="8308962"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III. ƯU ĐIỂM CỦA HỌC BẠ SỐ</a:t>
            </a:r>
            <a:endParaRPr kumimoji="0" lang="en-US"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endParaRPr>
          </a:p>
        </p:txBody>
      </p:sp>
      <p:sp>
        <p:nvSpPr>
          <p:cNvPr id="7" name="Content Placeholder 4">
            <a:extLst>
              <a:ext uri="{FF2B5EF4-FFF2-40B4-BE49-F238E27FC236}">
                <a16:creationId xmlns:a16="http://schemas.microsoft.com/office/drawing/2014/main" id="{08CCDA5A-40D0-C5A6-B6C2-D8569749C93F}"/>
              </a:ext>
            </a:extLst>
          </p:cNvPr>
          <p:cNvSpPr>
            <a:spLocks noGrp="1"/>
          </p:cNvSpPr>
          <p:nvPr>
            <p:ph idx="1"/>
          </p:nvPr>
        </p:nvSpPr>
        <p:spPr>
          <a:xfrm>
            <a:off x="962026" y="1711058"/>
            <a:ext cx="10448924" cy="2692853"/>
          </a:xfrm>
        </p:spPr>
        <p:txBody>
          <a:bodyPr/>
          <a:lstStyle/>
          <a:p>
            <a:pPr algn="just">
              <a:lnSpc>
                <a:spcPct val="115000"/>
              </a:lnSpc>
              <a:spcAft>
                <a:spcPts val="6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 </a:t>
            </a:r>
            <a:r>
              <a:rPr lang="vi-VN" sz="2400" kern="100" dirty="0">
                <a:effectLst/>
                <a:latin typeface="Times New Roman" panose="02020603050405020304" pitchFamily="18" charset="0"/>
                <a:ea typeface="Aptos" panose="020B0004020202020204" pitchFamily="34" charset="0"/>
                <a:cs typeface="Times New Roman" panose="02020603050405020304" pitchFamily="18" charset="0"/>
              </a:rPr>
              <a:t>Bảo mật và tính minh bạch</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6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2.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Khả</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năng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truy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cập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chia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sẻ</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dễ</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dàng</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6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3.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Tự</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động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hóa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tính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hiệu</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quả</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6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4.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Khả</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năng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chống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giả</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mạo</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6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5.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Quyền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sở</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hữu</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dữ</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liệu</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35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765D76-1D9F-42D5-56F7-72FC2B76184F}"/>
              </a:ext>
            </a:extLst>
          </p:cNvPr>
          <p:cNvSpPr txBox="1"/>
          <p:nvPr/>
        </p:nvSpPr>
        <p:spPr>
          <a:xfrm>
            <a:off x="2233435" y="425639"/>
            <a:ext cx="8308962"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IV. CÁC YÊU CẦU ĐỐI VỚI </a:t>
            </a:r>
            <a:br>
              <a:rPr kumimoji="0" lang="en-US"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br>
            <a:r>
              <a:rPr kumimoji="0" lang="vi-VN"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GIẢI PHÁP HỌC BẠ SỐ</a:t>
            </a:r>
            <a:endParaRPr kumimoji="0" lang="en-US"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endParaRPr>
          </a:p>
        </p:txBody>
      </p:sp>
      <p:sp>
        <p:nvSpPr>
          <p:cNvPr id="7" name="Content Placeholder 4">
            <a:extLst>
              <a:ext uri="{FF2B5EF4-FFF2-40B4-BE49-F238E27FC236}">
                <a16:creationId xmlns:a16="http://schemas.microsoft.com/office/drawing/2014/main" id="{08CCDA5A-40D0-C5A6-B6C2-D8569749C93F}"/>
              </a:ext>
            </a:extLst>
          </p:cNvPr>
          <p:cNvSpPr>
            <a:spLocks noGrp="1"/>
          </p:cNvSpPr>
          <p:nvPr>
            <p:ph idx="1"/>
          </p:nvPr>
        </p:nvSpPr>
        <p:spPr>
          <a:xfrm>
            <a:off x="962026" y="1711058"/>
            <a:ext cx="10448924" cy="2692853"/>
          </a:xfrm>
        </p:spPr>
        <p:txBody>
          <a:bodyPr/>
          <a:lstStyle/>
          <a:p>
            <a:pPr algn="just">
              <a:lnSpc>
                <a:spcPct val="115000"/>
              </a:lnSpc>
              <a:spcAft>
                <a:spcPts val="6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1.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Tập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phục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vụ</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học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giáo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viên</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6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2.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Bảo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mật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bảo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vệ</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dữ</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liệu</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600"/>
              </a:spcAft>
            </a:pPr>
            <a:r>
              <a:rPr lang="vi-VN" sz="2400" kern="100" dirty="0">
                <a:effectLst/>
                <a:latin typeface="Times New Roman" panose="02020603050405020304" pitchFamily="18" charset="0"/>
                <a:ea typeface="Aptos" panose="020B0004020202020204" pitchFamily="34" charset="0"/>
                <a:cs typeface="Times New Roman" panose="02020603050405020304" pitchFamily="18" charset="0"/>
              </a:rPr>
              <a:t>3. Khả năng tương tác và tiêu chuẩn hóa</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6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4.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Bền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vững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và</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khả</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năng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mở</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rộng</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spcAft>
                <a:spcPts val="600"/>
              </a:spcAft>
            </a:pPr>
            <a:r>
              <a:rPr lang="pt-BR" sz="2400" kern="100" dirty="0">
                <a:effectLst/>
                <a:latin typeface="Times New Roman" panose="02020603050405020304" pitchFamily="18" charset="0"/>
                <a:ea typeface="Aptos" panose="020B0004020202020204" pitchFamily="34" charset="0"/>
                <a:cs typeface="Times New Roman" panose="02020603050405020304" pitchFamily="18" charset="0"/>
              </a:rPr>
              <a:t>5. Tham gia và hợp tác</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4529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765D76-1D9F-42D5-56F7-72FC2B76184F}"/>
              </a:ext>
            </a:extLst>
          </p:cNvPr>
          <p:cNvSpPr txBox="1"/>
          <p:nvPr/>
        </p:nvSpPr>
        <p:spPr>
          <a:xfrm>
            <a:off x="2233435" y="425639"/>
            <a:ext cx="8308962"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V. CÁC QUAN ĐIỂM CHỈ ĐẠO TRIỂN KHAI HỌC BẠ SỐ</a:t>
            </a:r>
            <a:endParaRPr kumimoji="0" lang="en-US"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endParaRPr>
          </a:p>
        </p:txBody>
      </p:sp>
      <p:sp>
        <p:nvSpPr>
          <p:cNvPr id="7" name="Content Placeholder 4">
            <a:extLst>
              <a:ext uri="{FF2B5EF4-FFF2-40B4-BE49-F238E27FC236}">
                <a16:creationId xmlns:a16="http://schemas.microsoft.com/office/drawing/2014/main" id="{08CCDA5A-40D0-C5A6-B6C2-D8569749C93F}"/>
              </a:ext>
            </a:extLst>
          </p:cNvPr>
          <p:cNvSpPr>
            <a:spLocks noGrp="1"/>
          </p:cNvSpPr>
          <p:nvPr>
            <p:ph idx="1"/>
          </p:nvPr>
        </p:nvSpPr>
        <p:spPr>
          <a:xfrm>
            <a:off x="962026" y="1711058"/>
            <a:ext cx="10448924" cy="4125040"/>
          </a:xfrm>
        </p:spPr>
        <p:txBody>
          <a:bodyPr/>
          <a:lstStyle/>
          <a:p>
            <a:pPr algn="just">
              <a:lnSpc>
                <a:spcPct val="115000"/>
              </a:lnSpc>
              <a:spcAft>
                <a:spcPts val="600"/>
              </a:spcAft>
            </a:pPr>
            <a:r>
              <a:rPr lang="vi-VN" sz="2400" kern="100" dirty="0">
                <a:effectLst/>
                <a:latin typeface="+mj-lt"/>
                <a:ea typeface="Aptos" panose="020B0004020202020204" pitchFamily="34" charset="0"/>
                <a:cs typeface="Times New Roman" panose="02020603050405020304" pitchFamily="18" charset="0"/>
              </a:rPr>
              <a:t>1. Sở GDĐT xây dựng và trực tiếp quản trị cổng tiếp nhận, kho lữu trữ, </a:t>
            </a:r>
            <a:br>
              <a:rPr lang="en-US" sz="2400" kern="100" dirty="0">
                <a:effectLst/>
                <a:latin typeface="+mj-lt"/>
                <a:ea typeface="Aptos" panose="020B0004020202020204" pitchFamily="34" charset="0"/>
                <a:cs typeface="Times New Roman" panose="02020603050405020304" pitchFamily="18" charset="0"/>
              </a:rPr>
            </a:br>
            <a:r>
              <a:rPr lang="vi-VN" sz="2400" kern="100" dirty="0">
                <a:effectLst/>
                <a:latin typeface="+mj-lt"/>
                <a:ea typeface="Aptos" panose="020B0004020202020204" pitchFamily="34" charset="0"/>
                <a:cs typeface="Times New Roman" panose="02020603050405020304" pitchFamily="18" charset="0"/>
              </a:rPr>
              <a:t>cổng xác thực.</a:t>
            </a:r>
            <a:endParaRPr lang="en-US" sz="2400" kern="100" dirty="0">
              <a:effectLst/>
              <a:latin typeface="+mj-lt"/>
              <a:ea typeface="Aptos" panose="020B0004020202020204" pitchFamily="34" charset="0"/>
              <a:cs typeface="Times New Roman" panose="02020603050405020304" pitchFamily="18" charset="0"/>
            </a:endParaRPr>
          </a:p>
          <a:p>
            <a:pPr algn="just">
              <a:lnSpc>
                <a:spcPct val="115000"/>
              </a:lnSpc>
              <a:spcAft>
                <a:spcPts val="600"/>
              </a:spcAft>
            </a:pPr>
            <a:r>
              <a:rPr lang="vi-VN" sz="2400" kern="100" dirty="0">
                <a:effectLst/>
                <a:latin typeface="+mj-lt"/>
                <a:ea typeface="Aptos" panose="020B0004020202020204" pitchFamily="34" charset="0"/>
                <a:cs typeface="Times New Roman" panose="02020603050405020304" pitchFamily="18" charset="0"/>
              </a:rPr>
              <a:t>2. Sở GDĐT cung cấp giao thứ</a:t>
            </a:r>
            <a:r>
              <a:rPr lang="en-US" sz="2400" kern="100" dirty="0">
                <a:effectLst/>
                <a:latin typeface="+mj-lt"/>
                <a:ea typeface="Aptos" panose="020B0004020202020204" pitchFamily="34" charset="0"/>
                <a:cs typeface="Times New Roman" panose="02020603050405020304" pitchFamily="18" charset="0"/>
              </a:rPr>
              <a:t>c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kết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nối</a:t>
            </a:r>
            <a:r>
              <a:rPr lang="en-US" sz="2400" kern="100" dirty="0">
                <a:effectLst/>
                <a:latin typeface="+mj-lt"/>
                <a:ea typeface="Aptos" panose="020B0004020202020204" pitchFamily="34" charset="0"/>
                <a:cs typeface="Times New Roman" panose="02020603050405020304" pitchFamily="18" charset="0"/>
              </a:rPr>
              <a:t>.</a:t>
            </a:r>
          </a:p>
          <a:p>
            <a:pPr algn="just">
              <a:lnSpc>
                <a:spcPct val="115000"/>
              </a:lnSpc>
              <a:spcAft>
                <a:spcPts val="600"/>
              </a:spcAft>
            </a:pPr>
            <a:r>
              <a:rPr lang="vi-VN" sz="2400" kern="100" dirty="0">
                <a:effectLst/>
                <a:latin typeface="+mj-lt"/>
                <a:ea typeface="Aptos" panose="020B0004020202020204" pitchFamily="34" charset="0"/>
                <a:cs typeface="Times New Roman" panose="02020603050405020304" pitchFamily="18" charset="0"/>
              </a:rPr>
              <a:t>3. Việc phát hành học bạ được kiểm soát chặt chẽ thông qua hệ thống quản lý </a:t>
            </a:r>
            <a:br>
              <a:rPr lang="en-US" sz="2400" kern="100" dirty="0">
                <a:effectLst/>
                <a:latin typeface="+mj-lt"/>
                <a:ea typeface="Aptos" panose="020B0004020202020204" pitchFamily="34" charset="0"/>
                <a:cs typeface="Times New Roman" panose="02020603050405020304" pitchFamily="18" charset="0"/>
              </a:rPr>
            </a:br>
            <a:r>
              <a:rPr lang="vi-VN" sz="2400" kern="100" dirty="0">
                <a:effectLst/>
                <a:latin typeface="+mj-lt"/>
                <a:ea typeface="Aptos" panose="020B0004020202020204" pitchFamily="34" charset="0"/>
                <a:cs typeface="Times New Roman" panose="02020603050405020304" pitchFamily="18" charset="0"/>
              </a:rPr>
              <a:t>học bạ số tại đơn vị.</a:t>
            </a:r>
            <a:endParaRPr lang="en-US" sz="2400" kern="100" dirty="0">
              <a:effectLst/>
              <a:latin typeface="+mj-lt"/>
              <a:ea typeface="Aptos" panose="020B0004020202020204" pitchFamily="34" charset="0"/>
              <a:cs typeface="Times New Roman" panose="02020603050405020304" pitchFamily="18" charset="0"/>
            </a:endParaRPr>
          </a:p>
          <a:p>
            <a:pPr algn="just">
              <a:lnSpc>
                <a:spcPct val="115000"/>
              </a:lnSpc>
              <a:spcAft>
                <a:spcPts val="600"/>
              </a:spcAft>
            </a:pPr>
            <a:r>
              <a:rPr lang="vi-VN" sz="2400" kern="100" dirty="0">
                <a:effectLst/>
                <a:latin typeface="+mj-lt"/>
                <a:ea typeface="Aptos" panose="020B0004020202020204" pitchFamily="34" charset="0"/>
                <a:cs typeface="Times New Roman" panose="02020603050405020304" pitchFamily="18" charset="0"/>
              </a:rPr>
              <a:t>4. Sở GDĐT hướng dẫn kinh phí thực hiện học bạ số.</a:t>
            </a:r>
            <a:endParaRPr lang="en-US" sz="2400" kern="100" dirty="0">
              <a:effectLst/>
              <a:latin typeface="+mj-lt"/>
              <a:ea typeface="Aptos" panose="020B0004020202020204" pitchFamily="34" charset="0"/>
              <a:cs typeface="Times New Roman" panose="02020603050405020304" pitchFamily="18" charset="0"/>
            </a:endParaRPr>
          </a:p>
          <a:p>
            <a:pPr algn="just">
              <a:lnSpc>
                <a:spcPct val="115000"/>
              </a:lnSpc>
              <a:spcAft>
                <a:spcPts val="600"/>
              </a:spcAft>
            </a:pPr>
            <a:r>
              <a:rPr lang="vi-VN" sz="2400" kern="100" dirty="0">
                <a:effectLst/>
                <a:latin typeface="+mj-lt"/>
                <a:ea typeface="Aptos" panose="020B0004020202020204" pitchFamily="34" charset="0"/>
                <a:cs typeface="Times New Roman" panose="02020603050405020304" pitchFamily="18" charset="0"/>
              </a:rPr>
              <a:t>5. Các đơn vị căn cứ nhu cầu thực tế lựa chọn giải pháp học bạ số.</a:t>
            </a:r>
            <a:endParaRPr lang="en-US" sz="2400" kern="100" dirty="0">
              <a:effectLst/>
              <a:latin typeface="+mj-lt"/>
              <a:ea typeface="Aptos" panose="020B0004020202020204" pitchFamily="34" charset="0"/>
              <a:cs typeface="Times New Roman" panose="02020603050405020304" pitchFamily="18" charset="0"/>
            </a:endParaRPr>
          </a:p>
          <a:p>
            <a:pPr algn="just">
              <a:lnSpc>
                <a:spcPct val="115000"/>
              </a:lnSpc>
              <a:spcAft>
                <a:spcPts val="600"/>
              </a:spcAft>
            </a:pPr>
            <a:r>
              <a:rPr lang="vi-VN" sz="2400" kern="100" dirty="0">
                <a:effectLst/>
                <a:latin typeface="+mj-lt"/>
                <a:ea typeface="Aptos" panose="020B0004020202020204" pitchFamily="34" charset="0"/>
                <a:cs typeface="Times New Roman" panose="02020603050405020304" pitchFamily="18" charset="0"/>
              </a:rPr>
              <a:t>6. Các đơn vị căn cứ tình hình thực tế để triển khai việc áp dụng học bạ số tại đơn vị. </a:t>
            </a:r>
            <a:endParaRPr lang="en-US" sz="2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3035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765D76-1D9F-42D5-56F7-72FC2B76184F}"/>
              </a:ext>
            </a:extLst>
          </p:cNvPr>
          <p:cNvSpPr txBox="1"/>
          <p:nvPr/>
        </p:nvSpPr>
        <p:spPr>
          <a:xfrm>
            <a:off x="2233435" y="425639"/>
            <a:ext cx="8308962"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rPr>
              <a:t>VI. ĐỊNH HƯỚNG PHÁT TRIỂN</a:t>
            </a:r>
            <a:endParaRPr kumimoji="0" lang="en-US" sz="3200" b="1" i="0" u="none" strike="noStrike" kern="1200" cap="none" spc="600" normalizeH="0" baseline="0" noProof="0" dirty="0">
              <a:ln>
                <a:noFill/>
              </a:ln>
              <a:solidFill>
                <a:srgbClr val="17406D">
                  <a:lumMod val="75000"/>
                </a:srgbClr>
              </a:solidFill>
              <a:uLnTx/>
              <a:uFillTx/>
              <a:latin typeface="Segoe UI" panose="020B0502040204020203" pitchFamily="34" charset="0"/>
              <a:cs typeface="Segoe UI" pitchFamily="34" charset="0"/>
            </a:endParaRPr>
          </a:p>
        </p:txBody>
      </p:sp>
      <p:sp>
        <p:nvSpPr>
          <p:cNvPr id="7" name="Content Placeholder 4">
            <a:extLst>
              <a:ext uri="{FF2B5EF4-FFF2-40B4-BE49-F238E27FC236}">
                <a16:creationId xmlns:a16="http://schemas.microsoft.com/office/drawing/2014/main" id="{08CCDA5A-40D0-C5A6-B6C2-D8569749C93F}"/>
              </a:ext>
            </a:extLst>
          </p:cNvPr>
          <p:cNvSpPr>
            <a:spLocks noGrp="1"/>
          </p:cNvSpPr>
          <p:nvPr>
            <p:ph idx="1"/>
          </p:nvPr>
        </p:nvSpPr>
        <p:spPr>
          <a:xfrm>
            <a:off x="962026" y="1711058"/>
            <a:ext cx="10448924" cy="1815690"/>
          </a:xfrm>
        </p:spPr>
        <p:txBody>
          <a:bodyPr/>
          <a:lstStyle/>
          <a:p>
            <a:pPr algn="just">
              <a:lnSpc>
                <a:spcPct val="115000"/>
              </a:lnSpc>
              <a:spcAft>
                <a:spcPts val="600"/>
              </a:spcAft>
            </a:pPr>
            <a:r>
              <a:rPr lang="vi-VN" sz="2400" kern="100" dirty="0">
                <a:effectLst/>
                <a:latin typeface="Times New Roman (Headings)"/>
                <a:ea typeface="Aptos" panose="020B0004020202020204" pitchFamily="34" charset="0"/>
                <a:cs typeface="Times New Roman" panose="02020603050405020304" pitchFamily="18" charset="0"/>
              </a:rPr>
              <a:t>1. Mô hình quản lý học bạ số sẽ áp dụng thêm các công nghệ lõi giúp tăng độ xác thực của dữ liệu.</a:t>
            </a:r>
          </a:p>
          <a:p>
            <a:pPr algn="just">
              <a:lnSpc>
                <a:spcPct val="115000"/>
              </a:lnSpc>
              <a:spcAft>
                <a:spcPts val="600"/>
              </a:spcAft>
            </a:pPr>
            <a:r>
              <a:rPr lang="vi-VN" sz="2400" kern="100" dirty="0">
                <a:effectLst/>
                <a:latin typeface="Times New Roman (Headings)"/>
                <a:ea typeface="Aptos" panose="020B0004020202020204" pitchFamily="34" charset="0"/>
                <a:cs typeface="Times New Roman" panose="02020603050405020304" pitchFamily="18" charset="0"/>
              </a:rPr>
              <a:t>2. Việc lưu trữ, truyền tải các file học bạ số sẽ được áp dụng các công nghệ</a:t>
            </a:r>
            <a:r>
              <a:rPr lang="en-US" sz="2400" kern="100" dirty="0">
                <a:effectLst/>
                <a:latin typeface="Times New Roman (Headings)"/>
                <a:ea typeface="Aptos" panose="020B0004020202020204" pitchFamily="34" charset="0"/>
                <a:cs typeface="Times New Roman" panose="02020603050405020304" pitchFamily="18" charset="0"/>
              </a:rPr>
              <a:t> </a:t>
            </a:r>
            <a:r>
              <a:rPr lang="en-US" sz="2400" kern="100" dirty="0" err="1">
                <a:effectLst/>
                <a:latin typeface="Times New Roman (Headings)"/>
                <a:ea typeface="Aptos" panose="020B0004020202020204" pitchFamily="34" charset="0"/>
                <a:cs typeface="Times New Roman" panose="02020603050405020304" pitchFamily="18" charset="0"/>
              </a:rPr>
              <a:t>lưu</a:t>
            </a:r>
            <a:r>
              <a:rPr lang="en-US" sz="2400" kern="100" dirty="0">
                <a:effectLst/>
                <a:latin typeface="Times New Roman (Headings)"/>
                <a:ea typeface="Aptos" panose="020B0004020202020204" pitchFamily="34" charset="0"/>
                <a:cs typeface="Times New Roman" panose="02020603050405020304" pitchFamily="18" charset="0"/>
              </a:rPr>
              <a:t> </a:t>
            </a:r>
            <a:r>
              <a:rPr lang="en-US" sz="2400" kern="100" dirty="0" err="1">
                <a:effectLst/>
                <a:latin typeface="Times New Roman (Headings)"/>
                <a:ea typeface="Aptos" panose="020B0004020202020204" pitchFamily="34" charset="0"/>
                <a:cs typeface="Times New Roman" panose="02020603050405020304" pitchFamily="18" charset="0"/>
              </a:rPr>
              <a:t>trữ</a:t>
            </a:r>
            <a:r>
              <a:rPr lang="vi-VN" sz="2400" kern="100" dirty="0">
                <a:effectLst/>
                <a:latin typeface="Times New Roman (Headings)"/>
                <a:ea typeface="Aptos" panose="020B0004020202020204" pitchFamily="34" charset="0"/>
                <a:cs typeface="Times New Roman" panose="02020603050405020304" pitchFamily="18" charset="0"/>
              </a:rPr>
              <a:t> đảm bảo tính tin cậy của học bạ</a:t>
            </a:r>
            <a:r>
              <a:rPr lang="en-US" sz="2400" kern="100" dirty="0">
                <a:effectLst/>
                <a:latin typeface="Times New Roman (Headings)"/>
                <a:ea typeface="Aptos" panose="020B0004020202020204" pitchFamily="34" charset="0"/>
                <a:cs typeface="Times New Roman" panose="02020603050405020304" pitchFamily="18" charset="0"/>
              </a:rPr>
              <a:t>.</a:t>
            </a:r>
            <a:endParaRPr lang="vi-VN" sz="2400" kern="100" dirty="0">
              <a:effectLst/>
              <a:latin typeface="Times New Roman (Headings)"/>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149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56E2C5-F5D3-4805-B8E1-EC4B9CF11A4C}"/>
              </a:ext>
            </a:extLst>
          </p:cNvPr>
          <p:cNvGrpSpPr/>
          <p:nvPr/>
        </p:nvGrpSpPr>
        <p:grpSpPr>
          <a:xfrm>
            <a:off x="-1226" y="0"/>
            <a:ext cx="12201635" cy="7559040"/>
            <a:chOff x="22423" y="-701040"/>
            <a:chExt cx="12201635" cy="7559040"/>
          </a:xfrm>
        </p:grpSpPr>
        <p:pic>
          <p:nvPicPr>
            <p:cNvPr id="6" name="Picture 5">
              <a:extLst>
                <a:ext uri="{FF2B5EF4-FFF2-40B4-BE49-F238E27FC236}">
                  <a16:creationId xmlns:a16="http://schemas.microsoft.com/office/drawing/2014/main" id="{A89898F5-597D-437E-B6DB-ACB649091731}"/>
                </a:ext>
              </a:extLst>
            </p:cNvPr>
            <p:cNvPicPr>
              <a:picLocks noChangeAspect="1"/>
            </p:cNvPicPr>
            <p:nvPr/>
          </p:nvPicPr>
          <p:blipFill rotWithShape="1">
            <a:blip r:embed="rId3">
              <a:extLst>
                <a:ext uri="{28A0092B-C50C-407E-A947-70E740481C1C}">
                  <a14:useLocalDpi xmlns:a14="http://schemas.microsoft.com/office/drawing/2010/main" val="0"/>
                </a:ext>
              </a:extLst>
            </a:blip>
            <a:srcRect r="44444"/>
            <a:stretch/>
          </p:blipFill>
          <p:spPr>
            <a:xfrm>
              <a:off x="22423" y="-701040"/>
              <a:ext cx="12184817" cy="7559040"/>
            </a:xfrm>
            <a:prstGeom prst="rect">
              <a:avLst/>
            </a:prstGeom>
          </p:spPr>
        </p:pic>
        <p:sp>
          <p:nvSpPr>
            <p:cNvPr id="7" name="TextBox 6">
              <a:extLst>
                <a:ext uri="{FF2B5EF4-FFF2-40B4-BE49-F238E27FC236}">
                  <a16:creationId xmlns:a16="http://schemas.microsoft.com/office/drawing/2014/main" id="{D3F9DB00-7C9D-478D-B314-7CEC638A4D1B}"/>
                </a:ext>
              </a:extLst>
            </p:cNvPr>
            <p:cNvSpPr txBox="1"/>
            <p:nvPr/>
          </p:nvSpPr>
          <p:spPr>
            <a:xfrm>
              <a:off x="32058" y="2015558"/>
              <a:ext cx="12192000" cy="584775"/>
            </a:xfrm>
            <a:prstGeom prst="rect">
              <a:avLst/>
            </a:prstGeom>
            <a:noFill/>
          </p:spPr>
          <p:txBody>
            <a:bodyPr wrap="square" rtlCol="0">
              <a:spAutoFit/>
            </a:bodyPr>
            <a:lstStyle/>
            <a:p>
              <a:pPr algn="ctr"/>
              <a:r>
                <a:rPr lang="vi-VN" sz="4800" b="1" baseline="-25000">
                  <a:solidFill>
                    <a:schemeClr val="bg1"/>
                  </a:solidFill>
                  <a:latin typeface="Segoe UI" panose="020B0502040204020203" pitchFamily="34" charset="0"/>
                  <a:cs typeface="Segoe UI" panose="020B0502040204020203" pitchFamily="34" charset="0"/>
                </a:rPr>
                <a:t>TRÂN TRỌNG CẢM ƠN</a:t>
              </a:r>
              <a:endParaRPr lang="en-US" sz="4800" b="1" baseline="-25000">
                <a:solidFill>
                  <a:schemeClr val="bg1"/>
                </a:solidFill>
                <a:latin typeface="Segoe UI" panose="020B0502040204020203" pitchFamily="34" charset="0"/>
                <a:cs typeface="Segoe UI" panose="020B0502040204020203" pitchFamily="34" charset="0"/>
              </a:endParaRPr>
            </a:p>
          </p:txBody>
        </p:sp>
      </p:grpSp>
      <p:cxnSp>
        <p:nvCxnSpPr>
          <p:cNvPr id="2" name="Straight Connector 1">
            <a:extLst>
              <a:ext uri="{FF2B5EF4-FFF2-40B4-BE49-F238E27FC236}">
                <a16:creationId xmlns:a16="http://schemas.microsoft.com/office/drawing/2014/main" id="{08105C1D-DC1F-5410-C26C-D04DAC3374CF}"/>
              </a:ext>
            </a:extLst>
          </p:cNvPr>
          <p:cNvCxnSpPr>
            <a:cxnSpLocks/>
          </p:cNvCxnSpPr>
          <p:nvPr/>
        </p:nvCxnSpPr>
        <p:spPr bwMode="auto">
          <a:xfrm>
            <a:off x="3701724" y="3621257"/>
            <a:ext cx="478855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Picture 2" descr="Home Page - Sở Giáo dục và Đào tạo TP HCM">
            <a:extLst>
              <a:ext uri="{FF2B5EF4-FFF2-40B4-BE49-F238E27FC236}">
                <a16:creationId xmlns:a16="http://schemas.microsoft.com/office/drawing/2014/main" id="{DBBF0639-1B0F-2F30-5F2F-5845EB0FE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679" y="297877"/>
            <a:ext cx="1764642" cy="180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8597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AA2"/>
        </a:solidFill>
      </a:spPr>
      <a:bodyPr wrap="square" lIns="0" tIns="0" rIns="0" bIns="0" rtlCol="0"/>
      <a:lstStyle>
        <a:defPPr algn="l">
          <a:defRPr sz="1801">
            <a:latin typeface="Times New Roman" panose="02020603050405020304" pitchFamily="18" charset="0"/>
            <a:cs typeface="Times New Roman" panose="02020603050405020304" pitchFamily="18"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11113</TotalTime>
  <Words>605</Words>
  <Application>Microsoft Office PowerPoint</Application>
  <PresentationFormat>Widescreen</PresentationFormat>
  <Paragraphs>47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Segoe UI</vt:lpstr>
      <vt:lpstr>Times New Roman</vt:lpstr>
      <vt:lpstr>Times New Roman (Headings)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 LE DOAN THANH</dc:creator>
  <cp:lastModifiedBy>Nguyen Ha Nguyen</cp:lastModifiedBy>
  <cp:revision>293</cp:revision>
  <cp:lastPrinted>2023-05-11T04:08:45Z</cp:lastPrinted>
  <dcterms:created xsi:type="dcterms:W3CDTF">2018-12-06T09:10:32Z</dcterms:created>
  <dcterms:modified xsi:type="dcterms:W3CDTF">2024-04-16T00:57:42Z</dcterms:modified>
</cp:coreProperties>
</file>